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4" r:id="rId3"/>
    <p:sldId id="279" r:id="rId4"/>
    <p:sldId id="275" r:id="rId5"/>
    <p:sldId id="261" r:id="rId6"/>
    <p:sldId id="273" r:id="rId7"/>
    <p:sldId id="274" r:id="rId8"/>
    <p:sldId id="262" r:id="rId9"/>
    <p:sldId id="263" r:id="rId10"/>
    <p:sldId id="264" r:id="rId11"/>
    <p:sldId id="266" r:id="rId12"/>
    <p:sldId id="267" r:id="rId13"/>
    <p:sldId id="276" r:id="rId14"/>
    <p:sldId id="257" r:id="rId15"/>
    <p:sldId id="268" r:id="rId16"/>
    <p:sldId id="269" r:id="rId17"/>
    <p:sldId id="270" r:id="rId18"/>
    <p:sldId id="278" r:id="rId19"/>
    <p:sldId id="280" r:id="rId20"/>
    <p:sldId id="281" r:id="rId21"/>
    <p:sldId id="283" r:id="rId22"/>
    <p:sldId id="282" r:id="rId23"/>
    <p:sldId id="272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cuña" userId="e6890201c6fe75b7" providerId="LiveId" clId="{0BFCF95C-92CE-48AD-BF75-1C8A3F4666F7}"/>
    <pc:docChg chg="modSld">
      <pc:chgData name="Miguel Acuña" userId="e6890201c6fe75b7" providerId="LiveId" clId="{0BFCF95C-92CE-48AD-BF75-1C8A3F4666F7}" dt="2025-07-28T00:28:49.212" v="0" actId="1076"/>
      <pc:docMkLst>
        <pc:docMk/>
      </pc:docMkLst>
      <pc:sldChg chg="modSp mod">
        <pc:chgData name="Miguel Acuña" userId="e6890201c6fe75b7" providerId="LiveId" clId="{0BFCF95C-92CE-48AD-BF75-1C8A3F4666F7}" dt="2025-07-28T00:28:49.212" v="0" actId="1076"/>
        <pc:sldMkLst>
          <pc:docMk/>
          <pc:sldMk cId="403067646" sldId="271"/>
        </pc:sldMkLst>
        <pc:picChg chg="mod">
          <ac:chgData name="Miguel Acuña" userId="e6890201c6fe75b7" providerId="LiveId" clId="{0BFCF95C-92CE-48AD-BF75-1C8A3F4666F7}" dt="2025-07-28T00:28:49.212" v="0" actId="1076"/>
          <ac:picMkLst>
            <pc:docMk/>
            <pc:sldMk cId="403067646" sldId="271"/>
            <ac:picMk id="6" creationId="{EDBF4C02-9FFF-FCFF-DA18-6990B4D3859F}"/>
          </ac:picMkLst>
        </pc:picChg>
      </pc:sldChg>
    </pc:docChg>
  </pc:docChgLst>
  <pc:docChgLst>
    <pc:chgData name="Miguel Acuña Gaete" userId="2d06c803-d451-413b-9379-e580ebe7eaf1" providerId="ADAL" clId="{CA1CBC0E-037A-4202-8F6A-9925C8FE8EB1}"/>
    <pc:docChg chg="undo custSel addSld delSld modSld sldOrd">
      <pc:chgData name="Miguel Acuña Gaete" userId="2d06c803-d451-413b-9379-e580ebe7eaf1" providerId="ADAL" clId="{CA1CBC0E-037A-4202-8F6A-9925C8FE8EB1}" dt="2025-05-12T18:17:42.716" v="1102" actId="1036"/>
      <pc:docMkLst>
        <pc:docMk/>
      </pc:docMkLst>
      <pc:sldChg chg="addSp delSp modSp del mod">
        <pc:chgData name="Miguel Acuña Gaete" userId="2d06c803-d451-413b-9379-e580ebe7eaf1" providerId="ADAL" clId="{CA1CBC0E-037A-4202-8F6A-9925C8FE8EB1}" dt="2025-05-05T18:20:35.805" v="675" actId="47"/>
        <pc:sldMkLst>
          <pc:docMk/>
          <pc:sldMk cId="3524038950" sldId="256"/>
        </pc:sldMkLst>
      </pc:sldChg>
      <pc:sldChg chg="addSp delSp modSp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1095794653" sldId="257"/>
        </pc:sldMkLst>
        <pc:spChg chg="mod ord">
          <ac:chgData name="Miguel Acuña Gaete" userId="2d06c803-d451-413b-9379-e580ebe7eaf1" providerId="ADAL" clId="{CA1CBC0E-037A-4202-8F6A-9925C8FE8EB1}" dt="2025-05-04T16:08:46.676" v="429" actId="20577"/>
          <ac:spMkLst>
            <pc:docMk/>
            <pc:sldMk cId="1095794653" sldId="257"/>
            <ac:spMk id="8" creationId="{6722A9D9-DFC5-DD5F-6D7B-962C6EADF096}"/>
          </ac:spMkLst>
        </pc:spChg>
        <pc:spChg chg="mod ord">
          <ac:chgData name="Miguel Acuña Gaete" userId="2d06c803-d451-413b-9379-e580ebe7eaf1" providerId="ADAL" clId="{CA1CBC0E-037A-4202-8F6A-9925C8FE8EB1}" dt="2025-05-04T15:28:22.299" v="276" actId="26606"/>
          <ac:spMkLst>
            <pc:docMk/>
            <pc:sldMk cId="1095794653" sldId="257"/>
            <ac:spMk id="9" creationId="{A4210862-76B5-4F40-951B-E6EB1A7E8FA3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095794653" sldId="257"/>
            <ac:spMk id="20" creationId="{53B475F8-50AE-46A0-9943-B2B63183D50C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095794653" sldId="257"/>
            <ac:spMk id="21" creationId="{75F6FDB4-2351-48C2-A863-2364A02343C0}"/>
          </ac:spMkLst>
        </pc:spChg>
        <pc:picChg chg="add mod">
          <ac:chgData name="Miguel Acuña Gaete" userId="2d06c803-d451-413b-9379-e580ebe7eaf1" providerId="ADAL" clId="{CA1CBC0E-037A-4202-8F6A-9925C8FE8EB1}" dt="2025-05-04T15:29:29.598" v="296" actId="14100"/>
          <ac:picMkLst>
            <pc:docMk/>
            <pc:sldMk cId="1095794653" sldId="257"/>
            <ac:picMk id="3" creationId="{5CB2E072-8E77-FB50-F3AA-CA1C7A23C13C}"/>
          </ac:picMkLst>
        </pc:picChg>
        <pc:picChg chg="add mod ord">
          <ac:chgData name="Miguel Acuña Gaete" userId="2d06c803-d451-413b-9379-e580ebe7eaf1" providerId="ADAL" clId="{CA1CBC0E-037A-4202-8F6A-9925C8FE8EB1}" dt="2025-05-04T15:29:43.378" v="302" actId="14100"/>
          <ac:picMkLst>
            <pc:docMk/>
            <pc:sldMk cId="1095794653" sldId="257"/>
            <ac:picMk id="5" creationId="{DB2CCFF4-D018-4BC8-87AD-97A8D8191FCD}"/>
          </ac:picMkLst>
        </pc:picChg>
        <pc:picChg chg="add mod">
          <ac:chgData name="Miguel Acuña Gaete" userId="2d06c803-d451-413b-9379-e580ebe7eaf1" providerId="ADAL" clId="{CA1CBC0E-037A-4202-8F6A-9925C8FE8EB1}" dt="2025-05-04T15:29:45.542" v="303" actId="14100"/>
          <ac:picMkLst>
            <pc:docMk/>
            <pc:sldMk cId="1095794653" sldId="257"/>
            <ac:picMk id="7" creationId="{D1781572-1000-E3FD-10A0-EF1F3C41B965}"/>
          </ac:picMkLst>
        </pc:picChg>
      </pc:sldChg>
      <pc:sldChg chg="addSp delSp modSp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1139856462" sldId="261"/>
        </pc:sldMkLst>
        <pc:spChg chg="mod">
          <ac:chgData name="Miguel Acuña Gaete" userId="2d06c803-d451-413b-9379-e580ebe7eaf1" providerId="ADAL" clId="{CA1CBC0E-037A-4202-8F6A-9925C8FE8EB1}" dt="2025-05-04T15:25:11.829" v="247" actId="26606"/>
          <ac:spMkLst>
            <pc:docMk/>
            <pc:sldMk cId="1139856462" sldId="261"/>
            <ac:spMk id="2" creationId="{C89920BC-7E31-EBD2-EB97-D1C435FF7F91}"/>
          </ac:spMkLst>
        </pc:spChg>
        <pc:spChg chg="add del mod">
          <ac:chgData name="Miguel Acuña Gaete" userId="2d06c803-d451-413b-9379-e580ebe7eaf1" providerId="ADAL" clId="{CA1CBC0E-037A-4202-8F6A-9925C8FE8EB1}" dt="2025-05-04T16:18:10.414" v="521"/>
          <ac:spMkLst>
            <pc:docMk/>
            <pc:sldMk cId="1139856462" sldId="261"/>
            <ac:spMk id="3" creationId="{A0362E53-3576-7339-7CCD-859CA5367A3C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139856462" sldId="261"/>
            <ac:spMk id="8" creationId="{A2679492-7988-4050-9056-542444452411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139856462" sldId="261"/>
            <ac:spMk id="10" creationId="{B091B163-7D61-4891-ABCF-5C13D9C418D0}"/>
          </ac:spMkLst>
        </pc:spChg>
        <pc:grpChg chg="add del">
          <ac:chgData name="Miguel Acuña Gaete" userId="2d06c803-d451-413b-9379-e580ebe7eaf1" providerId="ADAL" clId="{CA1CBC0E-037A-4202-8F6A-9925C8FE8EB1}" dt="2025-05-04T16:18:10.414" v="521"/>
          <ac:grpSpMkLst>
            <pc:docMk/>
            <pc:sldMk cId="1139856462" sldId="261"/>
            <ac:grpSpMk id="12" creationId="{0474DF76-993E-44DE-AFB0-C416182ACECF}"/>
          </ac:grpSpMkLst>
        </pc:grpChg>
        <pc:cxnChg chg="add del">
          <ac:chgData name="Miguel Acuña Gaete" userId="2d06c803-d451-413b-9379-e580ebe7eaf1" providerId="ADAL" clId="{CA1CBC0E-037A-4202-8F6A-9925C8FE8EB1}" dt="2025-05-04T16:18:10.414" v="521"/>
          <ac:cxnSpMkLst>
            <pc:docMk/>
            <pc:sldMk cId="1139856462" sldId="261"/>
            <ac:cxnSpMk id="17" creationId="{C49DA8F6-BCC1-4447-B54C-57856834B94B}"/>
          </ac:cxnSpMkLst>
        </pc:cxnChg>
      </pc:sldChg>
      <pc:sldChg chg="addSp delSp modSp mod setBg delDesignElem">
        <pc:chgData name="Miguel Acuña Gaete" userId="2d06c803-d451-413b-9379-e580ebe7eaf1" providerId="ADAL" clId="{CA1CBC0E-037A-4202-8F6A-9925C8FE8EB1}" dt="2025-05-12T16:48:08.096" v="1099" actId="1076"/>
        <pc:sldMkLst>
          <pc:docMk/>
          <pc:sldMk cId="4025784273" sldId="262"/>
        </pc:sldMkLst>
        <pc:spChg chg="mo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2" creationId="{560E98F1-9F48-1B31-32BF-F2456B4DFCF2}"/>
          </ac:spMkLst>
        </pc:spChg>
        <pc:spChg chg="mod">
          <ac:chgData name="Miguel Acuña Gaete" userId="2d06c803-d451-413b-9379-e580ebe7eaf1" providerId="ADAL" clId="{CA1CBC0E-037A-4202-8F6A-9925C8FE8EB1}" dt="2025-05-12T16:48:04.100" v="1097" actId="1076"/>
          <ac:spMkLst>
            <pc:docMk/>
            <pc:sldMk cId="4025784273" sldId="262"/>
            <ac:spMk id="5" creationId="{A64D5D8F-0672-9724-836F-B60F24F52620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24" creationId="{C4285719-470E-454C-AF62-8323075F1F5B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26" creationId="{CD9FE4EF-C4D8-49A0-B2FF-81D8DB7D8A24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28" creationId="{4300840D-0A0B-4512-BACA-B439D5B9C57C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30" creationId="{D2B78728-A580-49A7-84F9-6EF6F583ADE0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32" creationId="{38FAA1A1-D861-433F-88FA-1E9D6FD31D11}"/>
          </ac:spMkLst>
        </pc:spChg>
        <pc:spChg chg="add">
          <ac:chgData name="Miguel Acuña Gaete" userId="2d06c803-d451-413b-9379-e580ebe7eaf1" providerId="ADAL" clId="{CA1CBC0E-037A-4202-8F6A-9925C8FE8EB1}" dt="2025-05-12T16:47:47.754" v="1093" actId="26606"/>
          <ac:spMkLst>
            <pc:docMk/>
            <pc:sldMk cId="4025784273" sldId="262"/>
            <ac:spMk id="34" creationId="{8D71EDA1-87BF-4D5D-AB79-F346FD19278A}"/>
          </ac:spMkLst>
        </pc:spChg>
        <pc:picChg chg="mod">
          <ac:chgData name="Miguel Acuña Gaete" userId="2d06c803-d451-413b-9379-e580ebe7eaf1" providerId="ADAL" clId="{CA1CBC0E-037A-4202-8F6A-9925C8FE8EB1}" dt="2025-05-12T16:48:08.096" v="1099" actId="1076"/>
          <ac:picMkLst>
            <pc:docMk/>
            <pc:sldMk cId="4025784273" sldId="262"/>
            <ac:picMk id="12" creationId="{7FA6CA6E-762C-CB8A-0236-DED901AD4E02}"/>
          </ac:picMkLst>
        </pc:picChg>
      </pc:sldChg>
      <pc:sldChg chg="addSp delSp modSp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2974475591" sldId="263"/>
        </pc:sldMkLst>
        <pc:spChg chg="mod">
          <ac:chgData name="Miguel Acuña Gaete" userId="2d06c803-d451-413b-9379-e580ebe7eaf1" providerId="ADAL" clId="{CA1CBC0E-037A-4202-8F6A-9925C8FE8EB1}" dt="2025-05-04T16:05:02.665" v="386" actId="255"/>
          <ac:spMkLst>
            <pc:docMk/>
            <pc:sldMk cId="2974475591" sldId="263"/>
            <ac:spMk id="2" creationId="{E80E1195-6473-EB18-0E7A-345282480CA7}"/>
          </ac:spMkLst>
        </pc:spChg>
        <pc:spChg chg="mod">
          <ac:chgData name="Miguel Acuña Gaete" userId="2d06c803-d451-413b-9379-e580ebe7eaf1" providerId="ADAL" clId="{CA1CBC0E-037A-4202-8F6A-9925C8FE8EB1}" dt="2025-05-04T16:18:10.414" v="521"/>
          <ac:spMkLst>
            <pc:docMk/>
            <pc:sldMk cId="2974475591" sldId="263"/>
            <ac:spMk id="3" creationId="{4F1D1BB3-ED06-6104-F241-83FE31E3C204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2974475591" sldId="263"/>
            <ac:spMk id="8" creationId="{907EF6B7-1338-4443-8C46-6A318D952DF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2974475591" sldId="263"/>
            <ac:spMk id="10" creationId="{DAAE4CDD-124C-4DCF-9584-B6033B545DD5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2974475591" sldId="263"/>
            <ac:spMk id="12" creationId="{081E4A58-353D-44AE-B2FC-2A74E2E400F7}"/>
          </ac:spMkLst>
        </pc:spChg>
      </pc:sldChg>
      <pc:sldChg chg="addSp delSp modSp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1468457803" sldId="264"/>
        </pc:sldMkLst>
        <pc:spChg chg="mod">
          <ac:chgData name="Miguel Acuña Gaete" userId="2d06c803-d451-413b-9379-e580ebe7eaf1" providerId="ADAL" clId="{CA1CBC0E-037A-4202-8F6A-9925C8FE8EB1}" dt="2025-05-04T15:25:31.153" v="251" actId="26606"/>
          <ac:spMkLst>
            <pc:docMk/>
            <pc:sldMk cId="1468457803" sldId="264"/>
            <ac:spMk id="2" creationId="{769DEF28-1AD5-FC0D-AB17-254452B5FA2A}"/>
          </ac:spMkLst>
        </pc:spChg>
        <pc:spChg chg="mod">
          <ac:chgData name="Miguel Acuña Gaete" userId="2d06c803-d451-413b-9379-e580ebe7eaf1" providerId="ADAL" clId="{CA1CBC0E-037A-4202-8F6A-9925C8FE8EB1}" dt="2025-05-04T16:06:48.827" v="411" actId="14100"/>
          <ac:spMkLst>
            <pc:docMk/>
            <pc:sldMk cId="1468457803" sldId="264"/>
            <ac:spMk id="3" creationId="{1D7F3DA8-24BA-1180-A09B-DFD3F57E158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468457803" sldId="264"/>
            <ac:spMk id="18" creationId="{907EF6B7-1338-4443-8C46-6A318D952DF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468457803" sldId="264"/>
            <ac:spMk id="19" creationId="{DAAE4CDD-124C-4DCF-9584-B6033B545DD5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468457803" sldId="264"/>
            <ac:spMk id="20" creationId="{081E4A58-353D-44AE-B2FC-2A74E2E400F7}"/>
          </ac:spMkLst>
        </pc:spChg>
      </pc:sldChg>
      <pc:sldChg chg="addSp delSp modSp del mod setBg">
        <pc:chgData name="Miguel Acuña Gaete" userId="2d06c803-d451-413b-9379-e580ebe7eaf1" providerId="ADAL" clId="{CA1CBC0E-037A-4202-8F6A-9925C8FE8EB1}" dt="2025-05-05T18:26:43.065" v="686" actId="47"/>
        <pc:sldMkLst>
          <pc:docMk/>
          <pc:sldMk cId="1039513769" sldId="265"/>
        </pc:sldMkLst>
      </pc:sldChg>
      <pc:sldChg chg="addSp delSp modSp new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846664204" sldId="266"/>
        </pc:sldMkLst>
        <pc:spChg chg="mod">
          <ac:chgData name="Miguel Acuña Gaete" userId="2d06c803-d451-413b-9379-e580ebe7eaf1" providerId="ADAL" clId="{CA1CBC0E-037A-4202-8F6A-9925C8FE8EB1}" dt="2025-05-04T15:25:42.002" v="252" actId="26606"/>
          <ac:spMkLst>
            <pc:docMk/>
            <pc:sldMk cId="846664204" sldId="266"/>
            <ac:spMk id="2" creationId="{FF18AF39-900A-47E7-1EEF-FDEE503B3AC0}"/>
          </ac:spMkLst>
        </pc:spChg>
        <pc:spChg chg="mod">
          <ac:chgData name="Miguel Acuña Gaete" userId="2d06c803-d451-413b-9379-e580ebe7eaf1" providerId="ADAL" clId="{CA1CBC0E-037A-4202-8F6A-9925C8FE8EB1}" dt="2025-05-04T15:25:42.002" v="252" actId="26606"/>
          <ac:spMkLst>
            <pc:docMk/>
            <pc:sldMk cId="846664204" sldId="266"/>
            <ac:spMk id="3" creationId="{A4310BEB-D585-F91C-9B06-E1D6E0714AA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846664204" sldId="266"/>
            <ac:spMk id="8" creationId="{3AD318CC-E2A8-4E27-9548-A047A78999B1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846664204" sldId="266"/>
            <ac:spMk id="14" creationId="{2C1BBA94-3F40-40AA-8BB9-E69E25E537C1}"/>
          </ac:spMkLst>
        </pc:spChg>
        <pc:grpChg chg="add del">
          <ac:chgData name="Miguel Acuña Gaete" userId="2d06c803-d451-413b-9379-e580ebe7eaf1" providerId="ADAL" clId="{CA1CBC0E-037A-4202-8F6A-9925C8FE8EB1}" dt="2025-05-04T16:18:10.414" v="521"/>
          <ac:grpSpMkLst>
            <pc:docMk/>
            <pc:sldMk cId="846664204" sldId="266"/>
            <ac:grpSpMk id="10" creationId="{B14B560F-9DD7-4302-A60B-EBD3EF59B073}"/>
          </ac:grpSpMkLst>
        </pc:grpChg>
      </pc:sldChg>
      <pc:sldChg chg="addSp delSp modSp new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192677464" sldId="267"/>
        </pc:sldMkLst>
        <pc:spChg chg="mod">
          <ac:chgData name="Miguel Acuña Gaete" userId="2d06c803-d451-413b-9379-e580ebe7eaf1" providerId="ADAL" clId="{CA1CBC0E-037A-4202-8F6A-9925C8FE8EB1}" dt="2025-05-04T16:07:28.550" v="413" actId="1076"/>
          <ac:spMkLst>
            <pc:docMk/>
            <pc:sldMk cId="192677464" sldId="267"/>
            <ac:spMk id="2" creationId="{CFFA4A59-8761-0D83-D6C8-5FF3BF2F6D26}"/>
          </ac:spMkLst>
        </pc:spChg>
        <pc:spChg chg="mod">
          <ac:chgData name="Miguel Acuña Gaete" userId="2d06c803-d451-413b-9379-e580ebe7eaf1" providerId="ADAL" clId="{CA1CBC0E-037A-4202-8F6A-9925C8FE8EB1}" dt="2025-05-04T15:26:04.187" v="253" actId="26606"/>
          <ac:spMkLst>
            <pc:docMk/>
            <pc:sldMk cId="192677464" sldId="267"/>
            <ac:spMk id="3" creationId="{F920841C-F00A-BDC2-1DA9-1284985C3E03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92677464" sldId="267"/>
            <ac:spMk id="14" creationId="{0550F5B9-399F-4FAD-AE6C-ED65F9A43A74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92677464" sldId="267"/>
            <ac:spMk id="16" creationId="{C062E60F-5CD4-4268-8359-8076634680E5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92677464" sldId="267"/>
            <ac:spMk id="18" creationId="{BB341EC3-1810-4D33-BA3F-E2D0AA0ECFB6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192677464" sldId="267"/>
            <ac:spMk id="20" creationId="{10127CDE-2B99-47A8-BB3C-7D17519105E0}"/>
          </ac:spMkLst>
        </pc:spChg>
        <pc:picChg chg="add mod ord">
          <ac:chgData name="Miguel Acuña Gaete" userId="2d06c803-d451-413b-9379-e580ebe7eaf1" providerId="ADAL" clId="{CA1CBC0E-037A-4202-8F6A-9925C8FE8EB1}" dt="2025-05-04T15:26:57.303" v="268" actId="1076"/>
          <ac:picMkLst>
            <pc:docMk/>
            <pc:sldMk cId="192677464" sldId="267"/>
            <ac:picMk id="5" creationId="{33694869-C1A9-123C-6C3F-712DF67A9339}"/>
          </ac:picMkLst>
        </pc:picChg>
        <pc:picChg chg="add mod">
          <ac:chgData name="Miguel Acuña Gaete" userId="2d06c803-d451-413b-9379-e580ebe7eaf1" providerId="ADAL" clId="{CA1CBC0E-037A-4202-8F6A-9925C8FE8EB1}" dt="2025-05-04T15:26:58.690" v="269" actId="1076"/>
          <ac:picMkLst>
            <pc:docMk/>
            <pc:sldMk cId="192677464" sldId="267"/>
            <ac:picMk id="7" creationId="{90A9E1D1-5D60-A0DC-8FBE-F1E07117CD79}"/>
          </ac:picMkLst>
        </pc:picChg>
        <pc:picChg chg="add mod">
          <ac:chgData name="Miguel Acuña Gaete" userId="2d06c803-d451-413b-9379-e580ebe7eaf1" providerId="ADAL" clId="{CA1CBC0E-037A-4202-8F6A-9925C8FE8EB1}" dt="2025-05-04T15:26:56.201" v="267" actId="1076"/>
          <ac:picMkLst>
            <pc:docMk/>
            <pc:sldMk cId="192677464" sldId="267"/>
            <ac:picMk id="9" creationId="{CAD3C02E-405A-D75D-8AB3-6323E8C5F4E5}"/>
          </ac:picMkLst>
        </pc:picChg>
      </pc:sldChg>
      <pc:sldChg chg="addSp delSp modSp new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3914882813" sldId="268"/>
        </pc:sldMkLst>
        <pc:spChg chg="mod">
          <ac:chgData name="Miguel Acuña Gaete" userId="2d06c803-d451-413b-9379-e580ebe7eaf1" providerId="ADAL" clId="{CA1CBC0E-037A-4202-8F6A-9925C8FE8EB1}" dt="2025-05-04T16:09:47.111" v="460" actId="20577"/>
          <ac:spMkLst>
            <pc:docMk/>
            <pc:sldMk cId="3914882813" sldId="268"/>
            <ac:spMk id="2" creationId="{606E7546-7A3F-E9A9-5985-4EBAEAC5C81F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3914882813" sldId="268"/>
            <ac:spMk id="10" creationId="{665DBBEF-238B-476B-96AB-8AAC3224ECEA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3914882813" sldId="268"/>
            <ac:spMk id="12" creationId="{3FCFB1DE-0B7E-48CC-BA90-B2AB0889F9D6}"/>
          </ac:spMkLst>
        </pc:spChg>
        <pc:picChg chg="add mod">
          <ac:chgData name="Miguel Acuña Gaete" userId="2d06c803-d451-413b-9379-e580ebe7eaf1" providerId="ADAL" clId="{CA1CBC0E-037A-4202-8F6A-9925C8FE8EB1}" dt="2025-05-04T15:29:57.200" v="305" actId="1076"/>
          <ac:picMkLst>
            <pc:docMk/>
            <pc:sldMk cId="3914882813" sldId="268"/>
            <ac:picMk id="5" creationId="{EADFC900-3543-9F11-62B0-0354A5FB2CE2}"/>
          </ac:picMkLst>
        </pc:picChg>
      </pc:sldChg>
      <pc:sldChg chg="addSp delSp modSp new mod setBg delDesignElem">
        <pc:chgData name="Miguel Acuña Gaete" userId="2d06c803-d451-413b-9379-e580ebe7eaf1" providerId="ADAL" clId="{CA1CBC0E-037A-4202-8F6A-9925C8FE8EB1}" dt="2025-05-04T16:18:10.414" v="521"/>
        <pc:sldMkLst>
          <pc:docMk/>
          <pc:sldMk cId="3777567395" sldId="269"/>
        </pc:sldMkLst>
        <pc:spChg chg="mod ord">
          <ac:chgData name="Miguel Acuña Gaete" userId="2d06c803-d451-413b-9379-e580ebe7eaf1" providerId="ADAL" clId="{CA1CBC0E-037A-4202-8F6A-9925C8FE8EB1}" dt="2025-05-04T16:10:26.816" v="478" actId="1076"/>
          <ac:spMkLst>
            <pc:docMk/>
            <pc:sldMk cId="3777567395" sldId="269"/>
            <ac:spMk id="2" creationId="{AA4C26B6-73C1-3CBF-843E-4F742393B76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3777567395" sldId="269"/>
            <ac:spMk id="30" creationId="{2282FF83-8A85-4400-814A-617C38FDF8A6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3777567395" sldId="269"/>
            <ac:spMk id="37" creationId="{B81933D1-5615-42C7-9C0B-4EB7105CCE2D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3777567395" sldId="269"/>
            <ac:spMk id="39" creationId="{B089A89A-1E9C-4761-9DFF-53C275FBF870}"/>
          </ac:spMkLst>
        </pc:spChg>
        <pc:grpChg chg="add del">
          <ac:chgData name="Miguel Acuña Gaete" userId="2d06c803-d451-413b-9379-e580ebe7eaf1" providerId="ADAL" clId="{CA1CBC0E-037A-4202-8F6A-9925C8FE8EB1}" dt="2025-05-04T16:18:10.414" v="521"/>
          <ac:grpSpMkLst>
            <pc:docMk/>
            <pc:sldMk cId="3777567395" sldId="269"/>
            <ac:grpSpMk id="32" creationId="{032D8612-31EB-44CF-A1D0-14FD4C705424}"/>
          </ac:grpSpMkLst>
        </pc:grpChg>
        <pc:picChg chg="add mod ord">
          <ac:chgData name="Miguel Acuña Gaete" userId="2d06c803-d451-413b-9379-e580ebe7eaf1" providerId="ADAL" clId="{CA1CBC0E-037A-4202-8F6A-9925C8FE8EB1}" dt="2025-05-04T15:31:43.020" v="334" actId="1076"/>
          <ac:picMkLst>
            <pc:docMk/>
            <pc:sldMk cId="3777567395" sldId="269"/>
            <ac:picMk id="5" creationId="{D6D42384-C25B-49E2-C119-10102A85402F}"/>
          </ac:picMkLst>
        </pc:picChg>
        <pc:picChg chg="add mod ord">
          <ac:chgData name="Miguel Acuña Gaete" userId="2d06c803-d451-413b-9379-e580ebe7eaf1" providerId="ADAL" clId="{CA1CBC0E-037A-4202-8F6A-9925C8FE8EB1}" dt="2025-05-04T15:31:44" v="335" actId="1076"/>
          <ac:picMkLst>
            <pc:docMk/>
            <pc:sldMk cId="3777567395" sldId="269"/>
            <ac:picMk id="7" creationId="{9468D974-64DB-A197-32BF-58F678D61622}"/>
          </ac:picMkLst>
        </pc:picChg>
        <pc:picChg chg="add mod ord">
          <ac:chgData name="Miguel Acuña Gaete" userId="2d06c803-d451-413b-9379-e580ebe7eaf1" providerId="ADAL" clId="{CA1CBC0E-037A-4202-8F6A-9925C8FE8EB1}" dt="2025-05-04T15:31:45.276" v="336" actId="1076"/>
          <ac:picMkLst>
            <pc:docMk/>
            <pc:sldMk cId="3777567395" sldId="269"/>
            <ac:picMk id="9" creationId="{4DAD714B-0969-34F9-7778-6079E80E1243}"/>
          </ac:picMkLst>
        </pc:picChg>
      </pc:sldChg>
      <pc:sldChg chg="addSp delSp modSp new mod setBg delDesignElem">
        <pc:chgData name="Miguel Acuña Gaete" userId="2d06c803-d451-413b-9379-e580ebe7eaf1" providerId="ADAL" clId="{CA1CBC0E-037A-4202-8F6A-9925C8FE8EB1}" dt="2025-05-12T18:09:42.877" v="1100" actId="1036"/>
        <pc:sldMkLst>
          <pc:docMk/>
          <pc:sldMk cId="463159169" sldId="270"/>
        </pc:sldMkLst>
        <pc:spChg chg="mod">
          <ac:chgData name="Miguel Acuña Gaete" userId="2d06c803-d451-413b-9379-e580ebe7eaf1" providerId="ADAL" clId="{CA1CBC0E-037A-4202-8F6A-9925C8FE8EB1}" dt="2025-05-04T15:32:31.071" v="343" actId="26606"/>
          <ac:spMkLst>
            <pc:docMk/>
            <pc:sldMk cId="463159169" sldId="270"/>
            <ac:spMk id="2" creationId="{3859B7DF-96D4-15EE-FDC0-FF3D092C30CE}"/>
          </ac:spMkLst>
        </pc:spChg>
        <pc:spChg chg="mod">
          <ac:chgData name="Miguel Acuña Gaete" userId="2d06c803-d451-413b-9379-e580ebe7eaf1" providerId="ADAL" clId="{CA1CBC0E-037A-4202-8F6A-9925C8FE8EB1}" dt="2025-05-04T15:32:31.071" v="343" actId="26606"/>
          <ac:spMkLst>
            <pc:docMk/>
            <pc:sldMk cId="463159169" sldId="270"/>
            <ac:spMk id="3" creationId="{ED81938B-B8F8-9062-E212-E3C29A9D937B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463159169" sldId="270"/>
            <ac:spMk id="14" creationId="{D75A5B51-0925-4835-8511-A0DD17EAA97C}"/>
          </ac:spMkLst>
        </pc:spChg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463159169" sldId="270"/>
            <ac:spMk id="16" creationId="{5CDFD20D-8E4F-4E3A-AF87-93F23E0DBFB3}"/>
          </ac:spMkLst>
        </pc:spChg>
        <pc:picChg chg="add mod">
          <ac:chgData name="Miguel Acuña Gaete" userId="2d06c803-d451-413b-9379-e580ebe7eaf1" providerId="ADAL" clId="{CA1CBC0E-037A-4202-8F6A-9925C8FE8EB1}" dt="2025-05-12T18:09:42.877" v="1100" actId="1036"/>
          <ac:picMkLst>
            <pc:docMk/>
            <pc:sldMk cId="463159169" sldId="270"/>
            <ac:picMk id="5" creationId="{FC911445-2DDC-7E35-DC20-5E1DE9BDD278}"/>
          </ac:picMkLst>
        </pc:picChg>
        <pc:picChg chg="add mod ord">
          <ac:chgData name="Miguel Acuña Gaete" userId="2d06c803-d451-413b-9379-e580ebe7eaf1" providerId="ADAL" clId="{CA1CBC0E-037A-4202-8F6A-9925C8FE8EB1}" dt="2025-05-04T15:32:55.356" v="353" actId="1076"/>
          <ac:picMkLst>
            <pc:docMk/>
            <pc:sldMk cId="463159169" sldId="270"/>
            <ac:picMk id="7" creationId="{4956610B-65EE-D877-5B6D-DBE537FC1B9A}"/>
          </ac:picMkLst>
        </pc:picChg>
        <pc:picChg chg="add mod">
          <ac:chgData name="Miguel Acuña Gaete" userId="2d06c803-d451-413b-9379-e580ebe7eaf1" providerId="ADAL" clId="{CA1CBC0E-037A-4202-8F6A-9925C8FE8EB1}" dt="2025-05-04T15:32:47.355" v="348" actId="14100"/>
          <ac:picMkLst>
            <pc:docMk/>
            <pc:sldMk cId="463159169" sldId="270"/>
            <ac:picMk id="9" creationId="{FFCA101E-6022-6955-9EB8-2F28F8EC8892}"/>
          </ac:picMkLst>
        </pc:picChg>
      </pc:sldChg>
      <pc:sldChg chg="addSp delSp modSp new mod ord setBg delDesignElem">
        <pc:chgData name="Miguel Acuña Gaete" userId="2d06c803-d451-413b-9379-e580ebe7eaf1" providerId="ADAL" clId="{CA1CBC0E-037A-4202-8F6A-9925C8FE8EB1}" dt="2025-05-05T18:21:48.501" v="684" actId="14100"/>
        <pc:sldMkLst>
          <pc:docMk/>
          <pc:sldMk cId="403067646" sldId="271"/>
        </pc:sldMkLst>
        <pc:spChg chg="add del">
          <ac:chgData name="Miguel Acuña Gaete" userId="2d06c803-d451-413b-9379-e580ebe7eaf1" providerId="ADAL" clId="{CA1CBC0E-037A-4202-8F6A-9925C8FE8EB1}" dt="2025-05-04T16:18:10.414" v="521"/>
          <ac:spMkLst>
            <pc:docMk/>
            <pc:sldMk cId="403067646" sldId="271"/>
            <ac:spMk id="10" creationId="{42A4FC2C-047E-45A5-965D-8E1E3BF09BC6}"/>
          </ac:spMkLst>
        </pc:spChg>
        <pc:picChg chg="add mod">
          <ac:chgData name="Miguel Acuña Gaete" userId="2d06c803-d451-413b-9379-e580ebe7eaf1" providerId="ADAL" clId="{CA1CBC0E-037A-4202-8F6A-9925C8FE8EB1}" dt="2025-05-05T18:21:48.501" v="684" actId="14100"/>
          <ac:picMkLst>
            <pc:docMk/>
            <pc:sldMk cId="403067646" sldId="271"/>
            <ac:picMk id="6" creationId="{EDBF4C02-9FFF-FCFF-DA18-6990B4D3859F}"/>
          </ac:picMkLst>
        </pc:picChg>
      </pc:sldChg>
      <pc:sldChg chg="addSp delSp modSp new del mod ord setBg">
        <pc:chgData name="Miguel Acuña Gaete" userId="2d06c803-d451-413b-9379-e580ebe7eaf1" providerId="ADAL" clId="{CA1CBC0E-037A-4202-8F6A-9925C8FE8EB1}" dt="2025-05-04T16:17:17.320" v="497" actId="47"/>
        <pc:sldMkLst>
          <pc:docMk/>
          <pc:sldMk cId="1143163103" sldId="271"/>
        </pc:sldMkLst>
      </pc:sldChg>
      <pc:sldChg chg="addSp delSp modSp new mod setBg">
        <pc:chgData name="Miguel Acuña Gaete" userId="2d06c803-d451-413b-9379-e580ebe7eaf1" providerId="ADAL" clId="{CA1CBC0E-037A-4202-8F6A-9925C8FE8EB1}" dt="2025-05-04T16:48:14.155" v="564" actId="26606"/>
        <pc:sldMkLst>
          <pc:docMk/>
          <pc:sldMk cId="3285491603" sldId="272"/>
        </pc:sldMkLst>
        <pc:spChg chg="add del mod">
          <ac:chgData name="Miguel Acuña Gaete" userId="2d06c803-d451-413b-9379-e580ebe7eaf1" providerId="ADAL" clId="{CA1CBC0E-037A-4202-8F6A-9925C8FE8EB1}" dt="2025-05-04T16:48:14.155" v="564" actId="26606"/>
          <ac:spMkLst>
            <pc:docMk/>
            <pc:sldMk cId="3285491603" sldId="272"/>
            <ac:spMk id="2" creationId="{B1FC82E2-980E-36E5-54ED-EAC2C9934E4F}"/>
          </ac:spMkLst>
        </pc:spChg>
        <pc:spChg chg="add">
          <ac:chgData name="Miguel Acuña Gaete" userId="2d06c803-d451-413b-9379-e580ebe7eaf1" providerId="ADAL" clId="{CA1CBC0E-037A-4202-8F6A-9925C8FE8EB1}" dt="2025-05-04T16:48:14.155" v="564" actId="26606"/>
          <ac:spMkLst>
            <pc:docMk/>
            <pc:sldMk cId="3285491603" sldId="272"/>
            <ac:spMk id="7" creationId="{665DBBEF-238B-476B-96AB-8AAC3224ECEA}"/>
          </ac:spMkLst>
        </pc:spChg>
        <pc:spChg chg="add">
          <ac:chgData name="Miguel Acuña Gaete" userId="2d06c803-d451-413b-9379-e580ebe7eaf1" providerId="ADAL" clId="{CA1CBC0E-037A-4202-8F6A-9925C8FE8EB1}" dt="2025-05-04T16:48:14.155" v="564" actId="26606"/>
          <ac:spMkLst>
            <pc:docMk/>
            <pc:sldMk cId="3285491603" sldId="272"/>
            <ac:spMk id="8" creationId="{3FCFB1DE-0B7E-48CC-BA90-B2AB0889F9D6}"/>
          </ac:spMkLst>
        </pc:spChg>
        <pc:picChg chg="add mod">
          <ac:chgData name="Miguel Acuña Gaete" userId="2d06c803-d451-413b-9379-e580ebe7eaf1" providerId="ADAL" clId="{CA1CBC0E-037A-4202-8F6A-9925C8FE8EB1}" dt="2025-05-04T16:48:14.155" v="564" actId="26606"/>
          <ac:picMkLst>
            <pc:docMk/>
            <pc:sldMk cId="3285491603" sldId="272"/>
            <ac:picMk id="5" creationId="{4B730FC7-C2FD-8F2C-59C3-A21A34B8057B}"/>
          </ac:picMkLst>
        </pc:picChg>
      </pc:sldChg>
      <pc:sldChg chg="addSp delSp modSp new mod setBg">
        <pc:chgData name="Miguel Acuña Gaete" userId="2d06c803-d451-413b-9379-e580ebe7eaf1" providerId="ADAL" clId="{CA1CBC0E-037A-4202-8F6A-9925C8FE8EB1}" dt="2025-05-05T18:00:56.463" v="602" actId="26606"/>
        <pc:sldMkLst>
          <pc:docMk/>
          <pc:sldMk cId="1054066354" sldId="273"/>
        </pc:sldMkLst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26" creationId="{F3060C83-F051-4F0E-ABAD-AA0DFC48B218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28" creationId="{83C98ABE-055B-441F-B07E-44F97F083C39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30" creationId="{29FDB030-9B49-4CED-8CCD-4D99382388AC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32" creationId="{3783CA14-24A1-485C-8B30-D6A5D87987AD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34" creationId="{9A97C86A-04D6-40F7-AE84-31AB43E6A846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36" creationId="{FF9F2414-84E8-453E-B1F3-389FDE8192D9}"/>
          </ac:spMkLst>
        </pc:spChg>
        <pc:spChg chg="add">
          <ac:chgData name="Miguel Acuña Gaete" userId="2d06c803-d451-413b-9379-e580ebe7eaf1" providerId="ADAL" clId="{CA1CBC0E-037A-4202-8F6A-9925C8FE8EB1}" dt="2025-05-05T18:00:56.463" v="602" actId="26606"/>
          <ac:spMkLst>
            <pc:docMk/>
            <pc:sldMk cId="1054066354" sldId="273"/>
            <ac:spMk id="38" creationId="{3ECA69A1-7536-43AC-85EF-C7106179F5ED}"/>
          </ac:spMkLst>
        </pc:spChg>
        <pc:picChg chg="add mod">
          <ac:chgData name="Miguel Acuña Gaete" userId="2d06c803-d451-413b-9379-e580ebe7eaf1" providerId="ADAL" clId="{CA1CBC0E-037A-4202-8F6A-9925C8FE8EB1}" dt="2025-05-05T18:00:56.463" v="602" actId="26606"/>
          <ac:picMkLst>
            <pc:docMk/>
            <pc:sldMk cId="1054066354" sldId="273"/>
            <ac:picMk id="21" creationId="{541F2B0A-EA8F-453E-5AEB-9D481704A37D}"/>
          </ac:picMkLst>
        </pc:picChg>
      </pc:sldChg>
      <pc:sldChg chg="new del">
        <pc:chgData name="Miguel Acuña Gaete" userId="2d06c803-d451-413b-9379-e580ebe7eaf1" providerId="ADAL" clId="{CA1CBC0E-037A-4202-8F6A-9925C8FE8EB1}" dt="2025-05-05T16:46:34.822" v="570" actId="47"/>
        <pc:sldMkLst>
          <pc:docMk/>
          <pc:sldMk cId="2841205161" sldId="274"/>
        </pc:sldMkLst>
      </pc:sldChg>
      <pc:sldChg chg="addSp delSp modSp new mod setBg">
        <pc:chgData name="Miguel Acuña Gaete" userId="2d06c803-d451-413b-9379-e580ebe7eaf1" providerId="ADAL" clId="{CA1CBC0E-037A-4202-8F6A-9925C8FE8EB1}" dt="2025-05-05T18:00:42.545" v="601" actId="26606"/>
        <pc:sldMkLst>
          <pc:docMk/>
          <pc:sldMk cId="3967112891" sldId="274"/>
        </pc:sldMkLst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18" creationId="{9A97C86A-04D6-40F7-AE84-31AB43E6A846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19" creationId="{F3060C83-F051-4F0E-ABAD-AA0DFC48B218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20" creationId="{FF9F2414-84E8-453E-B1F3-389FDE8192D9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21" creationId="{83C98ABE-055B-441F-B07E-44F97F083C39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22" creationId="{3ECA69A1-7536-43AC-85EF-C7106179F5ED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23" creationId="{29FDB030-9B49-4CED-8CCD-4D99382388AC}"/>
          </ac:spMkLst>
        </pc:spChg>
        <pc:spChg chg="add">
          <ac:chgData name="Miguel Acuña Gaete" userId="2d06c803-d451-413b-9379-e580ebe7eaf1" providerId="ADAL" clId="{CA1CBC0E-037A-4202-8F6A-9925C8FE8EB1}" dt="2025-05-05T18:00:42.545" v="601" actId="26606"/>
          <ac:spMkLst>
            <pc:docMk/>
            <pc:sldMk cId="3967112891" sldId="274"/>
            <ac:spMk id="24" creationId="{3783CA14-24A1-485C-8B30-D6A5D87987AD}"/>
          </ac:spMkLst>
        </pc:spChg>
        <pc:picChg chg="add mod">
          <ac:chgData name="Miguel Acuña Gaete" userId="2d06c803-d451-413b-9379-e580ebe7eaf1" providerId="ADAL" clId="{CA1CBC0E-037A-4202-8F6A-9925C8FE8EB1}" dt="2025-05-05T18:00:42.545" v="601" actId="26606"/>
          <ac:picMkLst>
            <pc:docMk/>
            <pc:sldMk cId="3967112891" sldId="274"/>
            <ac:picMk id="5" creationId="{29D70498-5257-0309-D6BA-AC2CB0749518}"/>
          </ac:picMkLst>
        </pc:picChg>
      </pc:sldChg>
      <pc:sldChg chg="addSp delSp modSp add mod">
        <pc:chgData name="Miguel Acuña Gaete" userId="2d06c803-d451-413b-9379-e580ebe7eaf1" providerId="ADAL" clId="{CA1CBC0E-037A-4202-8F6A-9925C8FE8EB1}" dt="2025-05-05T18:09:15.505" v="612" actId="14100"/>
        <pc:sldMkLst>
          <pc:docMk/>
          <pc:sldMk cId="1418525218" sldId="275"/>
        </pc:sldMkLst>
        <pc:spChg chg="mod">
          <ac:chgData name="Miguel Acuña Gaete" userId="2d06c803-d451-413b-9379-e580ebe7eaf1" providerId="ADAL" clId="{CA1CBC0E-037A-4202-8F6A-9925C8FE8EB1}" dt="2025-05-05T18:08:53.147" v="606" actId="20577"/>
          <ac:spMkLst>
            <pc:docMk/>
            <pc:sldMk cId="1418525218" sldId="275"/>
            <ac:spMk id="2" creationId="{F33FA9E4-0988-3781-3E00-03AAE175C6B2}"/>
          </ac:spMkLst>
        </pc:spChg>
        <pc:picChg chg="add mod">
          <ac:chgData name="Miguel Acuña Gaete" userId="2d06c803-d451-413b-9379-e580ebe7eaf1" providerId="ADAL" clId="{CA1CBC0E-037A-4202-8F6A-9925C8FE8EB1}" dt="2025-05-05T18:09:15.505" v="612" actId="14100"/>
          <ac:picMkLst>
            <pc:docMk/>
            <pc:sldMk cId="1418525218" sldId="275"/>
            <ac:picMk id="4" creationId="{06D45FD3-0EA2-16B9-FB2E-EDD1F622A2ED}"/>
          </ac:picMkLst>
        </pc:picChg>
      </pc:sldChg>
      <pc:sldChg chg="addSp delSp modSp add mod setBg">
        <pc:chgData name="Miguel Acuña Gaete" userId="2d06c803-d451-413b-9379-e580ebe7eaf1" providerId="ADAL" clId="{CA1CBC0E-037A-4202-8F6A-9925C8FE8EB1}" dt="2025-05-05T18:26:34.084" v="685" actId="478"/>
        <pc:sldMkLst>
          <pc:docMk/>
          <pc:sldMk cId="4213760888" sldId="276"/>
        </pc:sldMkLst>
        <pc:spChg chg="mod">
          <ac:chgData name="Miguel Acuña Gaete" userId="2d06c803-d451-413b-9379-e580ebe7eaf1" providerId="ADAL" clId="{CA1CBC0E-037A-4202-8F6A-9925C8FE8EB1}" dt="2025-05-05T18:17:00.346" v="673" actId="26606"/>
          <ac:spMkLst>
            <pc:docMk/>
            <pc:sldMk cId="4213760888" sldId="276"/>
            <ac:spMk id="2" creationId="{94D62EAB-CDC0-8A55-B91A-7AE32D854DF0}"/>
          </ac:spMkLst>
        </pc:spChg>
        <pc:graphicFrameChg chg="mod modGraphic">
          <ac:chgData name="Miguel Acuña Gaete" userId="2d06c803-d451-413b-9379-e580ebe7eaf1" providerId="ADAL" clId="{CA1CBC0E-037A-4202-8F6A-9925C8FE8EB1}" dt="2025-05-05T18:26:34.084" v="685" actId="478"/>
          <ac:graphicFrameMkLst>
            <pc:docMk/>
            <pc:sldMk cId="4213760888" sldId="276"/>
            <ac:graphicFrameMk id="5" creationId="{45A67BC5-938A-FEB6-865A-761BC0DBD2A8}"/>
          </ac:graphicFrameMkLst>
        </pc:graphicFrameChg>
      </pc:sldChg>
      <pc:sldChg chg="new del">
        <pc:chgData name="Miguel Acuña Gaete" userId="2d06c803-d451-413b-9379-e580ebe7eaf1" providerId="ADAL" clId="{CA1CBC0E-037A-4202-8F6A-9925C8FE8EB1}" dt="2025-05-09T18:07:03.544" v="692" actId="47"/>
        <pc:sldMkLst>
          <pc:docMk/>
          <pc:sldMk cId="2472617875" sldId="277"/>
        </pc:sldMkLst>
      </pc:sldChg>
      <pc:sldChg chg="addSp delSp modSp add mod setBg delDesignElem">
        <pc:chgData name="Miguel Acuña Gaete" userId="2d06c803-d451-413b-9379-e580ebe7eaf1" providerId="ADAL" clId="{CA1CBC0E-037A-4202-8F6A-9925C8FE8EB1}" dt="2025-05-09T20:36:28.378" v="892" actId="1076"/>
        <pc:sldMkLst>
          <pc:docMk/>
          <pc:sldMk cId="3634499721" sldId="278"/>
        </pc:sldMkLst>
        <pc:spChg chg="mod">
          <ac:chgData name="Miguel Acuña Gaete" userId="2d06c803-d451-413b-9379-e580ebe7eaf1" providerId="ADAL" clId="{CA1CBC0E-037A-4202-8F6A-9925C8FE8EB1}" dt="2025-05-09T18:15:22.577" v="730" actId="122"/>
          <ac:spMkLst>
            <pc:docMk/>
            <pc:sldMk cId="3634499721" sldId="278"/>
            <ac:spMk id="2" creationId="{B3809485-3919-82A6-5658-C73C81D237EA}"/>
          </ac:spMkLst>
        </pc:spChg>
        <pc:picChg chg="add mod">
          <ac:chgData name="Miguel Acuña Gaete" userId="2d06c803-d451-413b-9379-e580ebe7eaf1" providerId="ADAL" clId="{CA1CBC0E-037A-4202-8F6A-9925C8FE8EB1}" dt="2025-05-09T18:15:51.418" v="733" actId="1076"/>
          <ac:picMkLst>
            <pc:docMk/>
            <pc:sldMk cId="3634499721" sldId="278"/>
            <ac:picMk id="6" creationId="{27FDB728-DE96-4B56-2943-AD81058F1EAF}"/>
          </ac:picMkLst>
        </pc:picChg>
        <pc:picChg chg="add mod">
          <ac:chgData name="Miguel Acuña Gaete" userId="2d06c803-d451-413b-9379-e580ebe7eaf1" providerId="ADAL" clId="{CA1CBC0E-037A-4202-8F6A-9925C8FE8EB1}" dt="2025-05-09T18:15:49.573" v="732" actId="1076"/>
          <ac:picMkLst>
            <pc:docMk/>
            <pc:sldMk cId="3634499721" sldId="278"/>
            <ac:picMk id="12" creationId="{515C1C1C-BC5B-AB32-1A84-2AAB3A50DB98}"/>
          </ac:picMkLst>
        </pc:picChg>
        <pc:picChg chg="add mod">
          <ac:chgData name="Miguel Acuña Gaete" userId="2d06c803-d451-413b-9379-e580ebe7eaf1" providerId="ADAL" clId="{CA1CBC0E-037A-4202-8F6A-9925C8FE8EB1}" dt="2025-05-09T18:15:47.968" v="731" actId="1076"/>
          <ac:picMkLst>
            <pc:docMk/>
            <pc:sldMk cId="3634499721" sldId="278"/>
            <ac:picMk id="15" creationId="{01F6E2DF-2EE4-13B0-4E48-358FF715B196}"/>
          </ac:picMkLst>
        </pc:picChg>
        <pc:picChg chg="add mod">
          <ac:chgData name="Miguel Acuña Gaete" userId="2d06c803-d451-413b-9379-e580ebe7eaf1" providerId="ADAL" clId="{CA1CBC0E-037A-4202-8F6A-9925C8FE8EB1}" dt="2025-05-09T20:36:28.378" v="892" actId="1076"/>
          <ac:picMkLst>
            <pc:docMk/>
            <pc:sldMk cId="3634499721" sldId="278"/>
            <ac:picMk id="17" creationId="{94E41A15-119A-A4B0-CFF5-6FBD64F0E0C9}"/>
          </ac:picMkLst>
        </pc:picChg>
      </pc:sldChg>
      <pc:sldChg chg="addSp delSp modSp new mod">
        <pc:chgData name="Miguel Acuña Gaete" userId="2d06c803-d451-413b-9379-e580ebe7eaf1" providerId="ADAL" clId="{CA1CBC0E-037A-4202-8F6A-9925C8FE8EB1}" dt="2025-05-09T18:43:44.004" v="891" actId="14100"/>
        <pc:sldMkLst>
          <pc:docMk/>
          <pc:sldMk cId="4268973474" sldId="279"/>
        </pc:sldMkLst>
        <pc:picChg chg="add mod">
          <ac:chgData name="Miguel Acuña Gaete" userId="2d06c803-d451-413b-9379-e580ebe7eaf1" providerId="ADAL" clId="{CA1CBC0E-037A-4202-8F6A-9925C8FE8EB1}" dt="2025-05-09T18:43:44.004" v="891" actId="14100"/>
          <ac:picMkLst>
            <pc:docMk/>
            <pc:sldMk cId="4268973474" sldId="279"/>
            <ac:picMk id="5" creationId="{24C7B088-51DF-2232-9D19-D7BE8403B208}"/>
          </ac:picMkLst>
        </pc:picChg>
      </pc:sldChg>
      <pc:sldChg chg="addSp delSp modSp new mod setBg">
        <pc:chgData name="Miguel Acuña Gaete" userId="2d06c803-d451-413b-9379-e580ebe7eaf1" providerId="ADAL" clId="{CA1CBC0E-037A-4202-8F6A-9925C8FE8EB1}" dt="2025-05-09T21:28:58.170" v="1010" actId="1076"/>
        <pc:sldMkLst>
          <pc:docMk/>
          <pc:sldMk cId="613615978" sldId="280"/>
        </pc:sldMkLst>
        <pc:spChg chg="mod">
          <ac:chgData name="Miguel Acuña Gaete" userId="2d06c803-d451-413b-9379-e580ebe7eaf1" providerId="ADAL" clId="{CA1CBC0E-037A-4202-8F6A-9925C8FE8EB1}" dt="2025-05-09T21:12:03.499" v="938" actId="20577"/>
          <ac:spMkLst>
            <pc:docMk/>
            <pc:sldMk cId="613615978" sldId="280"/>
            <ac:spMk id="2" creationId="{A0D60DF6-153A-89D0-149F-CC9DD5237460}"/>
          </ac:spMkLst>
        </pc:spChg>
        <pc:spChg chg="add mod">
          <ac:chgData name="Miguel Acuña Gaete" userId="2d06c803-d451-413b-9379-e580ebe7eaf1" providerId="ADAL" clId="{CA1CBC0E-037A-4202-8F6A-9925C8FE8EB1}" dt="2025-05-09T21:12:10.609" v="940" actId="1076"/>
          <ac:spMkLst>
            <pc:docMk/>
            <pc:sldMk cId="613615978" sldId="280"/>
            <ac:spMk id="7" creationId="{FD6B5CA2-A5C2-090B-BF4B-EC8F2BA64436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8" creationId="{1A3C89F8-0D2F-47FF-B903-151248265F47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10" creationId="{C5CB530E-515E-412C-9DF1-5F8FFBD6F383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12" creationId="{712D4376-A578-4FF1-94FC-245E7A6A489F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14" creationId="{AEA7509D-F04F-40CB-A0B3-EEF16499CC9F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18" creationId="{508BEF50-7B1E-49A4-BC19-5F4F1D755E64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20" creationId="{3FBAD350-5664-4811-A208-657FB882D350}"/>
          </ac:spMkLst>
        </pc:spChg>
        <pc:spChg chg="add">
          <ac:chgData name="Miguel Acuña Gaete" userId="2d06c803-d451-413b-9379-e580ebe7eaf1" providerId="ADAL" clId="{CA1CBC0E-037A-4202-8F6A-9925C8FE8EB1}" dt="2025-05-09T20:39:02.419" v="893" actId="26606"/>
          <ac:spMkLst>
            <pc:docMk/>
            <pc:sldMk cId="613615978" sldId="280"/>
            <ac:spMk id="22" creationId="{C39ADB8F-D187-49D7-BDCF-C1B6DC727068}"/>
          </ac:spMkLst>
        </pc:spChg>
        <pc:picChg chg="add mod">
          <ac:chgData name="Miguel Acuña Gaete" userId="2d06c803-d451-413b-9379-e580ebe7eaf1" providerId="ADAL" clId="{CA1CBC0E-037A-4202-8F6A-9925C8FE8EB1}" dt="2025-05-09T21:28:58.170" v="1010" actId="1076"/>
          <ac:picMkLst>
            <pc:docMk/>
            <pc:sldMk cId="613615978" sldId="280"/>
            <ac:picMk id="4" creationId="{F2D9117E-4586-1AF6-5EF7-0B9B9D969FE0}"/>
          </ac:picMkLst>
        </pc:picChg>
        <pc:picChg chg="add mod modCrop">
          <ac:chgData name="Miguel Acuña Gaete" userId="2d06c803-d451-413b-9379-e580ebe7eaf1" providerId="ADAL" clId="{CA1CBC0E-037A-4202-8F6A-9925C8FE8EB1}" dt="2025-05-09T21:10:22.645" v="928" actId="14100"/>
          <ac:picMkLst>
            <pc:docMk/>
            <pc:sldMk cId="613615978" sldId="280"/>
            <ac:picMk id="5" creationId="{7CCD349D-5B5B-4434-5899-FEA896035A9A}"/>
          </ac:picMkLst>
        </pc:picChg>
        <pc:cxnChg chg="add">
          <ac:chgData name="Miguel Acuña Gaete" userId="2d06c803-d451-413b-9379-e580ebe7eaf1" providerId="ADAL" clId="{CA1CBC0E-037A-4202-8F6A-9925C8FE8EB1}" dt="2025-05-09T20:39:02.419" v="893" actId="26606"/>
          <ac:cxnSpMkLst>
            <pc:docMk/>
            <pc:sldMk cId="613615978" sldId="280"/>
            <ac:cxnSpMk id="16" creationId="{56020367-4FD5-4596-8E10-C5F095CD8DBF}"/>
          </ac:cxnSpMkLst>
        </pc:cxnChg>
      </pc:sldChg>
      <pc:sldChg chg="new del">
        <pc:chgData name="Miguel Acuña Gaete" userId="2d06c803-d451-413b-9379-e580ebe7eaf1" providerId="ADAL" clId="{CA1CBC0E-037A-4202-8F6A-9925C8FE8EB1}" dt="2025-05-09T18:30:15.673" v="777" actId="47"/>
        <pc:sldMkLst>
          <pc:docMk/>
          <pc:sldMk cId="3858772646" sldId="280"/>
        </pc:sldMkLst>
      </pc:sldChg>
      <pc:sldChg chg="addSp delSp modSp new mod ord setBg">
        <pc:chgData name="Miguel Acuña Gaete" userId="2d06c803-d451-413b-9379-e580ebe7eaf1" providerId="ADAL" clId="{CA1CBC0E-037A-4202-8F6A-9925C8FE8EB1}" dt="2025-05-09T21:23:01.239" v="1005"/>
        <pc:sldMkLst>
          <pc:docMk/>
          <pc:sldMk cId="3294962559" sldId="281"/>
        </pc:sldMkLst>
        <pc:spChg chg="add">
          <ac:chgData name="Miguel Acuña Gaete" userId="2d06c803-d451-413b-9379-e580ebe7eaf1" providerId="ADAL" clId="{CA1CBC0E-037A-4202-8F6A-9925C8FE8EB1}" dt="2025-05-09T21:22:12.931" v="970" actId="26606"/>
          <ac:spMkLst>
            <pc:docMk/>
            <pc:sldMk cId="3294962559" sldId="281"/>
            <ac:spMk id="10" creationId="{42A4FC2C-047E-45A5-965D-8E1E3BF09BC6}"/>
          </ac:spMkLst>
        </pc:spChg>
        <pc:picChg chg="add mod">
          <ac:chgData name="Miguel Acuña Gaete" userId="2d06c803-d451-413b-9379-e580ebe7eaf1" providerId="ADAL" clId="{CA1CBC0E-037A-4202-8F6A-9925C8FE8EB1}" dt="2025-05-09T21:22:12.931" v="970" actId="26606"/>
          <ac:picMkLst>
            <pc:docMk/>
            <pc:sldMk cId="3294962559" sldId="281"/>
            <ac:picMk id="5" creationId="{E584A2B5-2627-FBE2-A324-C8E61BD2247C}"/>
          </ac:picMkLst>
        </pc:picChg>
      </pc:sldChg>
      <pc:sldChg chg="addSp delSp modSp new mod setBg">
        <pc:chgData name="Miguel Acuña Gaete" userId="2d06c803-d451-413b-9379-e580ebe7eaf1" providerId="ADAL" clId="{CA1CBC0E-037A-4202-8F6A-9925C8FE8EB1}" dt="2025-05-09T22:02:19.166" v="1029" actId="14100"/>
        <pc:sldMkLst>
          <pc:docMk/>
          <pc:sldMk cId="99562797" sldId="282"/>
        </pc:sldMkLst>
        <pc:spChg chg="mod">
          <ac:chgData name="Miguel Acuña Gaete" userId="2d06c803-d451-413b-9379-e580ebe7eaf1" providerId="ADAL" clId="{CA1CBC0E-037A-4202-8F6A-9925C8FE8EB1}" dt="2025-05-09T22:02:13.566" v="1027" actId="26606"/>
          <ac:spMkLst>
            <pc:docMk/>
            <pc:sldMk cId="99562797" sldId="282"/>
            <ac:spMk id="2" creationId="{40617BBF-906C-1D99-A258-3EE037477EFA}"/>
          </ac:spMkLst>
        </pc:spChg>
        <pc:spChg chg="add">
          <ac:chgData name="Miguel Acuña Gaete" userId="2d06c803-d451-413b-9379-e580ebe7eaf1" providerId="ADAL" clId="{CA1CBC0E-037A-4202-8F6A-9925C8FE8EB1}" dt="2025-05-09T22:02:13.566" v="1027" actId="26606"/>
          <ac:spMkLst>
            <pc:docMk/>
            <pc:sldMk cId="99562797" sldId="282"/>
            <ac:spMk id="12" creationId="{F0087D53-9295-4463-AAE4-D5C626046E9F}"/>
          </ac:spMkLst>
        </pc:spChg>
        <pc:spChg chg="add">
          <ac:chgData name="Miguel Acuña Gaete" userId="2d06c803-d451-413b-9379-e580ebe7eaf1" providerId="ADAL" clId="{CA1CBC0E-037A-4202-8F6A-9925C8FE8EB1}" dt="2025-05-09T22:02:13.566" v="1027" actId="26606"/>
          <ac:spMkLst>
            <pc:docMk/>
            <pc:sldMk cId="99562797" sldId="282"/>
            <ac:spMk id="14" creationId="{D6A9C53F-5F90-40A5-8C85-5412D39C8C68}"/>
          </ac:spMkLst>
        </pc:spChg>
        <pc:picChg chg="add mod ord">
          <ac:chgData name="Miguel Acuña Gaete" userId="2d06c803-d451-413b-9379-e580ebe7eaf1" providerId="ADAL" clId="{CA1CBC0E-037A-4202-8F6A-9925C8FE8EB1}" dt="2025-05-09T22:02:19.166" v="1029" actId="14100"/>
          <ac:picMkLst>
            <pc:docMk/>
            <pc:sldMk cId="99562797" sldId="282"/>
            <ac:picMk id="5" creationId="{61FCB905-938B-AA11-B316-4E145819AE4A}"/>
          </ac:picMkLst>
        </pc:picChg>
        <pc:picChg chg="add mod">
          <ac:chgData name="Miguel Acuña Gaete" userId="2d06c803-d451-413b-9379-e580ebe7eaf1" providerId="ADAL" clId="{CA1CBC0E-037A-4202-8F6A-9925C8FE8EB1}" dt="2025-05-09T22:02:13.566" v="1027" actId="26606"/>
          <ac:picMkLst>
            <pc:docMk/>
            <pc:sldMk cId="99562797" sldId="282"/>
            <ac:picMk id="7" creationId="{3AEE2834-7D2A-055E-B19A-F0B171A9E4FE}"/>
          </ac:picMkLst>
        </pc:picChg>
      </pc:sldChg>
      <pc:sldChg chg="addSp delSp modSp new mod">
        <pc:chgData name="Miguel Acuña Gaete" userId="2d06c803-d451-413b-9379-e580ebe7eaf1" providerId="ADAL" clId="{CA1CBC0E-037A-4202-8F6A-9925C8FE8EB1}" dt="2025-05-12T18:17:42.716" v="1102" actId="1036"/>
        <pc:sldMkLst>
          <pc:docMk/>
          <pc:sldMk cId="511664523" sldId="283"/>
        </pc:sldMkLst>
        <pc:picChg chg="add mod ord">
          <ac:chgData name="Miguel Acuña Gaete" userId="2d06c803-d451-413b-9379-e580ebe7eaf1" providerId="ADAL" clId="{CA1CBC0E-037A-4202-8F6A-9925C8FE8EB1}" dt="2025-05-12T18:17:42.716" v="1102" actId="1036"/>
          <ac:picMkLst>
            <pc:docMk/>
            <pc:sldMk cId="511664523" sldId="283"/>
            <ac:picMk id="5" creationId="{26C6AC80-83EB-2961-E70E-AEEC7E2E120F}"/>
          </ac:picMkLst>
        </pc:picChg>
        <pc:picChg chg="add mod">
          <ac:chgData name="Miguel Acuña Gaete" userId="2d06c803-d451-413b-9379-e580ebe7eaf1" providerId="ADAL" clId="{CA1CBC0E-037A-4202-8F6A-9925C8FE8EB1}" dt="2025-05-09T21:16:45.613" v="958" actId="14100"/>
          <ac:picMkLst>
            <pc:docMk/>
            <pc:sldMk cId="511664523" sldId="283"/>
            <ac:picMk id="7" creationId="{40938FAC-15F6-1F5F-64F4-AC00E61393B9}"/>
          </ac:picMkLst>
        </pc:picChg>
      </pc:sldChg>
      <pc:sldChg chg="addSp delSp modSp new del mod">
        <pc:chgData name="Miguel Acuña Gaete" userId="2d06c803-d451-413b-9379-e580ebe7eaf1" providerId="ADAL" clId="{CA1CBC0E-037A-4202-8F6A-9925C8FE8EB1}" dt="2025-05-09T22:02:06.794" v="1026" actId="2696"/>
        <pc:sldMkLst>
          <pc:docMk/>
          <pc:sldMk cId="2606743842" sldId="284"/>
        </pc:sldMkLst>
      </pc:sldChg>
      <pc:sldChg chg="addSp delSp modSp new mod setBg">
        <pc:chgData name="Miguel Acuña Gaete" userId="2d06c803-d451-413b-9379-e580ebe7eaf1" providerId="ADAL" clId="{CA1CBC0E-037A-4202-8F6A-9925C8FE8EB1}" dt="2025-05-12T16:43:00.962" v="1092" actId="14100"/>
        <pc:sldMkLst>
          <pc:docMk/>
          <pc:sldMk cId="3550919861" sldId="284"/>
        </pc:sldMkLst>
        <pc:spChg chg="mod">
          <ac:chgData name="Miguel Acuña Gaete" userId="2d06c803-d451-413b-9379-e580ebe7eaf1" providerId="ADAL" clId="{CA1CBC0E-037A-4202-8F6A-9925C8FE8EB1}" dt="2025-05-12T16:41:01.509" v="1040" actId="26606"/>
          <ac:spMkLst>
            <pc:docMk/>
            <pc:sldMk cId="3550919861" sldId="284"/>
            <ac:spMk id="2" creationId="{B223BF33-089C-A8A7-2644-17BCE0CD7536}"/>
          </ac:spMkLst>
        </pc:spChg>
        <pc:spChg chg="add">
          <ac:chgData name="Miguel Acuña Gaete" userId="2d06c803-d451-413b-9379-e580ebe7eaf1" providerId="ADAL" clId="{CA1CBC0E-037A-4202-8F6A-9925C8FE8EB1}" dt="2025-05-12T16:41:01.519" v="1041" actId="26606"/>
          <ac:spMkLst>
            <pc:docMk/>
            <pc:sldMk cId="3550919861" sldId="284"/>
            <ac:spMk id="37" creationId="{063BBA22-50EA-4C4D-BE05-F1CE4E63AA56}"/>
          </ac:spMkLst>
        </pc:spChg>
        <pc:spChg chg="add">
          <ac:chgData name="Miguel Acuña Gaete" userId="2d06c803-d451-413b-9379-e580ebe7eaf1" providerId="ADAL" clId="{CA1CBC0E-037A-4202-8F6A-9925C8FE8EB1}" dt="2025-05-12T16:41:01.519" v="1041" actId="26606"/>
          <ac:spMkLst>
            <pc:docMk/>
            <pc:sldMk cId="3550919861" sldId="284"/>
            <ac:spMk id="38" creationId="{BACC6370-2D7E-4714-9D71-7542949D7D5D}"/>
          </ac:spMkLst>
        </pc:spChg>
        <pc:spChg chg="add">
          <ac:chgData name="Miguel Acuña Gaete" userId="2d06c803-d451-413b-9379-e580ebe7eaf1" providerId="ADAL" clId="{CA1CBC0E-037A-4202-8F6A-9925C8FE8EB1}" dt="2025-05-12T16:41:01.519" v="1041" actId="26606"/>
          <ac:spMkLst>
            <pc:docMk/>
            <pc:sldMk cId="3550919861" sldId="284"/>
            <ac:spMk id="39" creationId="{F68B3F68-107C-434F-AA38-110D5EA91B85}"/>
          </ac:spMkLst>
        </pc:spChg>
        <pc:spChg chg="add">
          <ac:chgData name="Miguel Acuña Gaete" userId="2d06c803-d451-413b-9379-e580ebe7eaf1" providerId="ADAL" clId="{CA1CBC0E-037A-4202-8F6A-9925C8FE8EB1}" dt="2025-05-12T16:41:01.519" v="1041" actId="26606"/>
          <ac:spMkLst>
            <pc:docMk/>
            <pc:sldMk cId="3550919861" sldId="284"/>
            <ac:spMk id="40" creationId="{AAD0DBB9-1A4B-4391-81D4-CB19F9AB918A}"/>
          </ac:spMkLst>
        </pc:spChg>
        <pc:graphicFrameChg chg="add mod modGraphic">
          <ac:chgData name="Miguel Acuña Gaete" userId="2d06c803-d451-413b-9379-e580ebe7eaf1" providerId="ADAL" clId="{CA1CBC0E-037A-4202-8F6A-9925C8FE8EB1}" dt="2025-05-12T16:43:00.962" v="1092" actId="14100"/>
          <ac:graphicFrameMkLst>
            <pc:docMk/>
            <pc:sldMk cId="3550919861" sldId="284"/>
            <ac:graphicFrameMk id="4" creationId="{2F2550EA-8807-9602-8040-875C9FED06E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CD457-A71E-4AE1-A252-2A0913BAC6D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D056A-D48C-4457-AA97-7A102560976F}">
      <dgm:prSet/>
      <dgm:spPr/>
      <dgm:t>
        <a:bodyPr/>
        <a:lstStyle/>
        <a:p>
          <a:pPr>
            <a:lnSpc>
              <a:spcPct val="100000"/>
            </a:lnSpc>
          </a:pPr>
          <a:endParaRPr lang="en-US" b="1" dirty="0"/>
        </a:p>
      </dgm:t>
    </dgm:pt>
    <dgm:pt modelId="{BB38464A-D4E2-4BB0-8CC3-2DC416028502}" type="parTrans" cxnId="{A3EEAA1A-5331-45DB-9F9B-E921A6F7DDDD}">
      <dgm:prSet/>
      <dgm:spPr/>
      <dgm:t>
        <a:bodyPr/>
        <a:lstStyle/>
        <a:p>
          <a:endParaRPr lang="en-US"/>
        </a:p>
      </dgm:t>
    </dgm:pt>
    <dgm:pt modelId="{001C19B4-DF18-4D6E-9132-DED759944106}" type="sibTrans" cxnId="{A3EEAA1A-5331-45DB-9F9B-E921A6F7DDDD}">
      <dgm:prSet/>
      <dgm:spPr/>
      <dgm:t>
        <a:bodyPr/>
        <a:lstStyle/>
        <a:p>
          <a:endParaRPr lang="en-US"/>
        </a:p>
      </dgm:t>
    </dgm:pt>
    <dgm:pt modelId="{4731969A-579D-48A2-B711-D8C4AE6961A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/>
            <a:t>👉 A esto se le llama un </a:t>
          </a:r>
          <a:r>
            <a:rPr lang="es-ES" b="1" i="1"/>
            <a:t>prompt</a:t>
          </a:r>
          <a:r>
            <a:rPr lang="es-ES" b="1"/>
            <a:t>: es la instrucción o pregunta que tú le das.</a:t>
          </a:r>
          <a:endParaRPr lang="en-US" dirty="0"/>
        </a:p>
      </dgm:t>
    </dgm:pt>
    <dgm:pt modelId="{6ECB8BDB-03A7-4D6D-AD22-42436F7D1346}" type="parTrans" cxnId="{A4387C2D-7107-4D41-BD68-0429C42CA9A2}">
      <dgm:prSet/>
      <dgm:spPr/>
      <dgm:t>
        <a:bodyPr/>
        <a:lstStyle/>
        <a:p>
          <a:endParaRPr lang="en-US"/>
        </a:p>
      </dgm:t>
    </dgm:pt>
    <dgm:pt modelId="{3C367D96-B3F2-4CDC-AB89-6E0B99C49FC5}" type="sibTrans" cxnId="{A4387C2D-7107-4D41-BD68-0429C42CA9A2}">
      <dgm:prSet/>
      <dgm:spPr/>
      <dgm:t>
        <a:bodyPr/>
        <a:lstStyle/>
        <a:p>
          <a:endParaRPr lang="en-US"/>
        </a:p>
      </dgm:t>
    </dgm:pt>
    <dgm:pt modelId="{82CF2E51-443F-444D-9ADB-7242AABE5BC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/>
            <a:t>✉️ “Redáctame un correo para cobrar una factura de forma amable.”</a:t>
          </a:r>
          <a:endParaRPr lang="en-US" b="1" dirty="0"/>
        </a:p>
      </dgm:t>
    </dgm:pt>
    <dgm:pt modelId="{7342F5D4-6006-4AA2-AC8C-0F472B593BE5}" type="parTrans" cxnId="{F974F252-ADBA-4AF4-B70F-C89CBCA4D25E}">
      <dgm:prSet/>
      <dgm:spPr/>
      <dgm:t>
        <a:bodyPr/>
        <a:lstStyle/>
        <a:p>
          <a:endParaRPr lang="en-US"/>
        </a:p>
      </dgm:t>
    </dgm:pt>
    <dgm:pt modelId="{EFF8E27F-1DAF-41C4-B2BC-F21C59069EA0}" type="sibTrans" cxnId="{F974F252-ADBA-4AF4-B70F-C89CBCA4D25E}">
      <dgm:prSet/>
      <dgm:spPr/>
      <dgm:t>
        <a:bodyPr/>
        <a:lstStyle/>
        <a:p>
          <a:endParaRPr lang="en-US"/>
        </a:p>
      </dgm:t>
    </dgm:pt>
    <dgm:pt modelId="{7964845D-14DD-49B5-82C6-F5EFC2BAB4D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/>
            <a:t>📊 “Explícame esta fórmula de Excel: =BUSCARV(...)"</a:t>
          </a:r>
          <a:endParaRPr lang="en-US" b="1" dirty="0"/>
        </a:p>
      </dgm:t>
    </dgm:pt>
    <dgm:pt modelId="{FF19DDC1-B053-4F15-8E83-A31E799E0A3D}" type="parTrans" cxnId="{95DAE0BE-416D-452B-93AD-C15F9509035E}">
      <dgm:prSet/>
      <dgm:spPr/>
      <dgm:t>
        <a:bodyPr/>
        <a:lstStyle/>
        <a:p>
          <a:endParaRPr lang="en-US"/>
        </a:p>
      </dgm:t>
    </dgm:pt>
    <dgm:pt modelId="{91C68D9A-9264-4AF8-9FC8-7DEB03E253A1}" type="sibTrans" cxnId="{95DAE0BE-416D-452B-93AD-C15F9509035E}">
      <dgm:prSet/>
      <dgm:spPr/>
      <dgm:t>
        <a:bodyPr/>
        <a:lstStyle/>
        <a:p>
          <a:endParaRPr lang="en-US"/>
        </a:p>
      </dgm:t>
    </dgm:pt>
    <dgm:pt modelId="{DA8D7E55-94E1-4BDD-B35F-7FD7E5246C7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baseline="0"/>
            <a:t>🧘 </a:t>
          </a:r>
          <a:r>
            <a:rPr lang="es-ES" b="1" i="0" baseline="0"/>
            <a:t>“Arma una rutina semanal con 3 días de gimnasio y descanso activo.”</a:t>
          </a:r>
          <a:endParaRPr lang="en-US" b="1" dirty="0"/>
        </a:p>
      </dgm:t>
    </dgm:pt>
    <dgm:pt modelId="{A27BCF0D-5CEC-4E84-8482-7152598AD990}" type="parTrans" cxnId="{1A93B08B-8836-4225-A827-2BED1F9FC329}">
      <dgm:prSet/>
      <dgm:spPr/>
      <dgm:t>
        <a:bodyPr/>
        <a:lstStyle/>
        <a:p>
          <a:endParaRPr lang="en-US"/>
        </a:p>
      </dgm:t>
    </dgm:pt>
    <dgm:pt modelId="{358380A0-8D30-4B30-8952-55B06812EE02}" type="sibTrans" cxnId="{1A93B08B-8836-4225-A827-2BED1F9FC329}">
      <dgm:prSet/>
      <dgm:spPr/>
      <dgm:t>
        <a:bodyPr/>
        <a:lstStyle/>
        <a:p>
          <a:endParaRPr lang="en-US"/>
        </a:p>
      </dgm:t>
    </dgm:pt>
    <dgm:pt modelId="{1F62F1EE-11A9-44F7-A9FA-6700C51F525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baseline="0"/>
            <a:t>🧠</a:t>
          </a:r>
          <a:r>
            <a:rPr lang="es-ES" b="1" i="0" baseline="0"/>
            <a:t> “Resúmeme este texto en 4 frases para una presentación.”</a:t>
          </a:r>
          <a:endParaRPr lang="en-US" b="1" dirty="0"/>
        </a:p>
      </dgm:t>
    </dgm:pt>
    <dgm:pt modelId="{1EEDBDDD-09AA-4A40-BC36-F9E4B5695732}" type="parTrans" cxnId="{1D6B3F25-AE34-49DE-9124-BDC68D8074E4}">
      <dgm:prSet/>
      <dgm:spPr/>
      <dgm:t>
        <a:bodyPr/>
        <a:lstStyle/>
        <a:p>
          <a:endParaRPr lang="en-US"/>
        </a:p>
      </dgm:t>
    </dgm:pt>
    <dgm:pt modelId="{82D5D83B-6AB5-4315-B999-C784C6EDFD74}" type="sibTrans" cxnId="{1D6B3F25-AE34-49DE-9124-BDC68D8074E4}">
      <dgm:prSet/>
      <dgm:spPr/>
      <dgm:t>
        <a:bodyPr/>
        <a:lstStyle/>
        <a:p>
          <a:endParaRPr lang="en-US"/>
        </a:p>
      </dgm:t>
    </dgm:pt>
    <dgm:pt modelId="{AD626F54-5E6C-4259-819E-B8BCB2D5E07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baseline="0"/>
            <a:t>🍲 </a:t>
          </a:r>
          <a:r>
            <a:rPr lang="es-ES" b="1" i="0" baseline="0"/>
            <a:t>“Dame ideas de almuerzos sanos con pollo y arroz.”</a:t>
          </a:r>
          <a:endParaRPr lang="en-US" b="1" dirty="0"/>
        </a:p>
      </dgm:t>
    </dgm:pt>
    <dgm:pt modelId="{C99C020E-C507-4BF4-9860-8C2E9E2AC28A}" type="parTrans" cxnId="{BC012FD1-6CD9-4864-9832-1EA8CED56B12}">
      <dgm:prSet/>
      <dgm:spPr/>
      <dgm:t>
        <a:bodyPr/>
        <a:lstStyle/>
        <a:p>
          <a:endParaRPr lang="en-US"/>
        </a:p>
      </dgm:t>
    </dgm:pt>
    <dgm:pt modelId="{BD06F48C-4B1B-496B-B372-60A73EB635B4}" type="sibTrans" cxnId="{BC012FD1-6CD9-4864-9832-1EA8CED56B12}">
      <dgm:prSet/>
      <dgm:spPr/>
      <dgm:t>
        <a:bodyPr/>
        <a:lstStyle/>
        <a:p>
          <a:endParaRPr lang="en-US"/>
        </a:p>
      </dgm:t>
    </dgm:pt>
    <dgm:pt modelId="{06767DD0-2A57-413F-BF79-D694085B7B4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baseline="0"/>
            <a:t>📚 </a:t>
          </a:r>
          <a:r>
            <a:rPr lang="es-ES" b="1" i="0" baseline="0"/>
            <a:t>“Hazme una guía de estudio con los conceptos clave de este tema.”</a:t>
          </a:r>
          <a:endParaRPr lang="en-US" b="1" dirty="0"/>
        </a:p>
      </dgm:t>
    </dgm:pt>
    <dgm:pt modelId="{6F835020-79F1-46EF-A444-FF9B8528ADF8}" type="parTrans" cxnId="{66107C4D-EC86-41DF-874D-EAB9CF0CC987}">
      <dgm:prSet/>
      <dgm:spPr/>
      <dgm:t>
        <a:bodyPr/>
        <a:lstStyle/>
        <a:p>
          <a:endParaRPr lang="en-US"/>
        </a:p>
      </dgm:t>
    </dgm:pt>
    <dgm:pt modelId="{067EF071-F031-4802-B14A-65675B6BBFD6}" type="sibTrans" cxnId="{66107C4D-EC86-41DF-874D-EAB9CF0CC987}">
      <dgm:prSet/>
      <dgm:spPr/>
      <dgm:t>
        <a:bodyPr/>
        <a:lstStyle/>
        <a:p>
          <a:endParaRPr lang="en-US"/>
        </a:p>
      </dgm:t>
    </dgm:pt>
    <dgm:pt modelId="{A2E15FC9-FEAF-4EC2-B0E9-AB4C29D631E1}" type="pres">
      <dgm:prSet presAssocID="{03DCD457-A71E-4AE1-A252-2A0913BAC6D9}" presName="root" presStyleCnt="0">
        <dgm:presLayoutVars>
          <dgm:dir/>
          <dgm:resizeHandles val="exact"/>
        </dgm:presLayoutVars>
      </dgm:prSet>
      <dgm:spPr/>
    </dgm:pt>
    <dgm:pt modelId="{DF85287A-735A-4E61-8AF8-138FDA80C44E}" type="pres">
      <dgm:prSet presAssocID="{48CD056A-D48C-4457-AA97-7A102560976F}" presName="compNode" presStyleCnt="0"/>
      <dgm:spPr/>
    </dgm:pt>
    <dgm:pt modelId="{54A121B2-8F7C-4E76-AFA8-E5E47F66FE8A}" type="pres">
      <dgm:prSet presAssocID="{48CD056A-D48C-4457-AA97-7A102560976F}" presName="iconRect" presStyleLbl="node1" presStyleIdx="0" presStyleCnt="8" custScaleX="280641" custScaleY="225722" custLinFactNeighborX="22130" custLinFactNeighborY="-6050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D232CDF7-D131-48E7-8C85-A3BFBD2FFD07}" type="pres">
      <dgm:prSet presAssocID="{48CD056A-D48C-4457-AA97-7A102560976F}" presName="spaceRect" presStyleCnt="0"/>
      <dgm:spPr/>
    </dgm:pt>
    <dgm:pt modelId="{E205090D-64D7-42F1-989F-AF9EBC5CB198}" type="pres">
      <dgm:prSet presAssocID="{48CD056A-D48C-4457-AA97-7A102560976F}" presName="textRect" presStyleLbl="revTx" presStyleIdx="0" presStyleCnt="8">
        <dgm:presLayoutVars>
          <dgm:chMax val="1"/>
          <dgm:chPref val="1"/>
        </dgm:presLayoutVars>
      </dgm:prSet>
      <dgm:spPr/>
    </dgm:pt>
    <dgm:pt modelId="{021201B4-5A6C-4F9A-91B5-D2E8B6CE3CB9}" type="pres">
      <dgm:prSet presAssocID="{001C19B4-DF18-4D6E-9132-DED759944106}" presName="sibTrans" presStyleCnt="0"/>
      <dgm:spPr/>
    </dgm:pt>
    <dgm:pt modelId="{4522728C-9941-4CAD-902C-145654CF65FD}" type="pres">
      <dgm:prSet presAssocID="{4731969A-579D-48A2-B711-D8C4AE6961A7}" presName="compNode" presStyleCnt="0"/>
      <dgm:spPr/>
    </dgm:pt>
    <dgm:pt modelId="{F0E44968-E19F-455B-8C8B-7C86952609A1}" type="pres">
      <dgm:prSet presAssocID="{4731969A-579D-48A2-B711-D8C4AE6961A7}" presName="iconRect" presStyleLbl="node1" presStyleIdx="1" presStyleCnt="8" custLinFactX="175807" custLinFactY="-17083" custLinFactNeighborX="2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ego"/>
        </a:ext>
      </dgm:extLst>
    </dgm:pt>
    <dgm:pt modelId="{340B68AB-E721-44DF-A90A-1FBAC45CD171}" type="pres">
      <dgm:prSet presAssocID="{4731969A-579D-48A2-B711-D8C4AE6961A7}" presName="spaceRect" presStyleCnt="0"/>
      <dgm:spPr/>
    </dgm:pt>
    <dgm:pt modelId="{E4B1449C-43EE-42BC-88DB-23C93ACC12CC}" type="pres">
      <dgm:prSet presAssocID="{4731969A-579D-48A2-B711-D8C4AE6961A7}" presName="textRect" presStyleLbl="revTx" presStyleIdx="1" presStyleCnt="8" custLinFactX="68502" custLinFactY="-35772" custLinFactNeighborX="100000" custLinFactNeighborY="-100000">
        <dgm:presLayoutVars>
          <dgm:chMax val="1"/>
          <dgm:chPref val="1"/>
        </dgm:presLayoutVars>
      </dgm:prSet>
      <dgm:spPr/>
    </dgm:pt>
    <dgm:pt modelId="{4CA19992-E07D-4C7E-B4D3-D00B49EFD72F}" type="pres">
      <dgm:prSet presAssocID="{3C367D96-B3F2-4CDC-AB89-6E0B99C49FC5}" presName="sibTrans" presStyleCnt="0"/>
      <dgm:spPr/>
    </dgm:pt>
    <dgm:pt modelId="{9E004C1A-2B24-4D0D-AEC3-EA37601588E6}" type="pres">
      <dgm:prSet presAssocID="{82CF2E51-443F-444D-9ADB-7242AABE5BCF}" presName="compNode" presStyleCnt="0"/>
      <dgm:spPr/>
    </dgm:pt>
    <dgm:pt modelId="{E52FE872-6E01-43AD-994A-64F72B8A0306}" type="pres">
      <dgm:prSet presAssocID="{82CF2E51-443F-444D-9ADB-7242AABE5BCF}" presName="iconRect" presStyleLbl="node1" presStyleIdx="2" presStyleCnt="8" custLinFactX="-299992" custLinFactY="100000" custLinFactNeighborX="-300000" custLinFactNeighborY="12631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4659BAEE-C0DF-4AB1-B8DF-A989DF2E919B}" type="pres">
      <dgm:prSet presAssocID="{82CF2E51-443F-444D-9ADB-7242AABE5BCF}" presName="spaceRect" presStyleCnt="0"/>
      <dgm:spPr/>
    </dgm:pt>
    <dgm:pt modelId="{8ED1D298-D00A-4DB4-9119-FC080C3667F5}" type="pres">
      <dgm:prSet presAssocID="{82CF2E51-443F-444D-9ADB-7242AABE5BCF}" presName="textRect" presStyleLbl="revTx" presStyleIdx="2" presStyleCnt="8" custLinFactX="-100000" custLinFactY="100000" custLinFactNeighborX="-164768" custLinFactNeighborY="163135">
        <dgm:presLayoutVars>
          <dgm:chMax val="1"/>
          <dgm:chPref val="1"/>
        </dgm:presLayoutVars>
      </dgm:prSet>
      <dgm:spPr/>
    </dgm:pt>
    <dgm:pt modelId="{7BB50775-2A85-44C0-89C8-B2B84C8EEA53}" type="pres">
      <dgm:prSet presAssocID="{EFF8E27F-1DAF-41C4-B2BC-F21C59069EA0}" presName="sibTrans" presStyleCnt="0"/>
      <dgm:spPr/>
    </dgm:pt>
    <dgm:pt modelId="{65076C74-E645-48E2-8140-F0889E9CA6BC}" type="pres">
      <dgm:prSet presAssocID="{7964845D-14DD-49B5-82C6-F5EFC2BAB4DC}" presName="compNode" presStyleCnt="0"/>
      <dgm:spPr/>
    </dgm:pt>
    <dgm:pt modelId="{2719A492-4942-4EEE-8A27-6C127CDC2029}" type="pres">
      <dgm:prSet presAssocID="{7964845D-14DD-49B5-82C6-F5EFC2BAB4DC}" presName="iconRect" presStyleLbl="node1" presStyleIdx="3" presStyleCnt="8" custLinFactX="-282262" custLinFactY="100000" custLinFactNeighborX="-300000" custLinFactNeighborY="12631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CCDDB11E-5006-483B-9613-3CFA267B0BD3}" type="pres">
      <dgm:prSet presAssocID="{7964845D-14DD-49B5-82C6-F5EFC2BAB4DC}" presName="spaceRect" presStyleCnt="0"/>
      <dgm:spPr/>
    </dgm:pt>
    <dgm:pt modelId="{7BE20338-8080-4CF6-9859-93C399E6CD4C}" type="pres">
      <dgm:prSet presAssocID="{7964845D-14DD-49B5-82C6-F5EFC2BAB4DC}" presName="textRect" presStyleLbl="revTx" presStyleIdx="3" presStyleCnt="8" custLinFactX="-100000" custLinFactY="100000" custLinFactNeighborX="-157036" custLinFactNeighborY="178310">
        <dgm:presLayoutVars>
          <dgm:chMax val="1"/>
          <dgm:chPref val="1"/>
        </dgm:presLayoutVars>
      </dgm:prSet>
      <dgm:spPr/>
    </dgm:pt>
    <dgm:pt modelId="{AF08B1F1-4407-4697-9CD2-015260DD5C7B}" type="pres">
      <dgm:prSet presAssocID="{91C68D9A-9264-4AF8-9FC8-7DEB03E253A1}" presName="sibTrans" presStyleCnt="0"/>
      <dgm:spPr/>
    </dgm:pt>
    <dgm:pt modelId="{5B362DA2-9FB7-4755-BB88-01FA0230053E}" type="pres">
      <dgm:prSet presAssocID="{DA8D7E55-94E1-4BDD-B35F-7FD7E5246C7E}" presName="compNode" presStyleCnt="0"/>
      <dgm:spPr/>
    </dgm:pt>
    <dgm:pt modelId="{FA392DF3-1F00-47A1-AEEA-E05C2267B6EA}" type="pres">
      <dgm:prSet presAssocID="{DA8D7E55-94E1-4BDD-B35F-7FD7E5246C7E}" presName="iconRect" presStyleLbl="node1" presStyleIdx="4" presStyleCnt="8" custLinFactY="100000" custLinFactNeighborX="-13450" custLinFactNeighborY="12631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cuerna"/>
        </a:ext>
      </dgm:extLst>
    </dgm:pt>
    <dgm:pt modelId="{ED486003-8952-42CA-9AE4-BDC8F9560BE6}" type="pres">
      <dgm:prSet presAssocID="{DA8D7E55-94E1-4BDD-B35F-7FD7E5246C7E}" presName="spaceRect" presStyleCnt="0"/>
      <dgm:spPr/>
    </dgm:pt>
    <dgm:pt modelId="{A4604FB3-08CB-4934-83DA-A0EA64B202BC}" type="pres">
      <dgm:prSet presAssocID="{DA8D7E55-94E1-4BDD-B35F-7FD7E5246C7E}" presName="textRect" presStyleLbl="revTx" presStyleIdx="4" presStyleCnt="8" custLinFactY="100000" custLinFactNeighborX="856" custLinFactNeighborY="175924">
        <dgm:presLayoutVars>
          <dgm:chMax val="1"/>
          <dgm:chPref val="1"/>
        </dgm:presLayoutVars>
      </dgm:prSet>
      <dgm:spPr/>
    </dgm:pt>
    <dgm:pt modelId="{F674098F-E2F1-40EA-B784-9D4F7037BF18}" type="pres">
      <dgm:prSet presAssocID="{358380A0-8D30-4B30-8952-55B06812EE02}" presName="sibTrans" presStyleCnt="0"/>
      <dgm:spPr/>
    </dgm:pt>
    <dgm:pt modelId="{26CECBDF-9E1E-4F80-BEF7-4412B35A7680}" type="pres">
      <dgm:prSet presAssocID="{1F62F1EE-11A9-44F7-A9FA-6700C51F525B}" presName="compNode" presStyleCnt="0"/>
      <dgm:spPr/>
    </dgm:pt>
    <dgm:pt modelId="{FA211B99-8052-494B-AC5C-2D4D25A199F4}" type="pres">
      <dgm:prSet presAssocID="{1F62F1EE-11A9-44F7-A9FA-6700C51F525B}" presName="iconRect" presStyleLbl="node1" presStyleIdx="5" presStyleCnt="8" custLinFactY="100000" custLinFactNeighborX="-6919" custLinFactNeighborY="108951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l"/>
        </a:ext>
      </dgm:extLst>
    </dgm:pt>
    <dgm:pt modelId="{12FB42AC-39F6-49EA-AEB9-D018B648914A}" type="pres">
      <dgm:prSet presAssocID="{1F62F1EE-11A9-44F7-A9FA-6700C51F525B}" presName="spaceRect" presStyleCnt="0"/>
      <dgm:spPr/>
    </dgm:pt>
    <dgm:pt modelId="{3B16A8F1-3BAF-40BD-94E3-9BEA3911AAF8}" type="pres">
      <dgm:prSet presAssocID="{1F62F1EE-11A9-44F7-A9FA-6700C51F525B}" presName="textRect" presStyleLbl="revTx" presStyleIdx="5" presStyleCnt="8" custLinFactY="100000" custLinFactNeighborX="3346" custLinFactNeighborY="164982">
        <dgm:presLayoutVars>
          <dgm:chMax val="1"/>
          <dgm:chPref val="1"/>
        </dgm:presLayoutVars>
      </dgm:prSet>
      <dgm:spPr/>
    </dgm:pt>
    <dgm:pt modelId="{793E8BE1-EDF5-45DB-A142-04CF2BC25DC1}" type="pres">
      <dgm:prSet presAssocID="{82D5D83B-6AB5-4315-B999-C784C6EDFD74}" presName="sibTrans" presStyleCnt="0"/>
      <dgm:spPr/>
    </dgm:pt>
    <dgm:pt modelId="{7FDC061D-2DCD-49F2-914B-C1CA5E21E79B}" type="pres">
      <dgm:prSet presAssocID="{AD626F54-5E6C-4259-819E-B8BCB2D5E074}" presName="compNode" presStyleCnt="0"/>
      <dgm:spPr/>
    </dgm:pt>
    <dgm:pt modelId="{2EC8B06C-D9A3-421C-90CD-011D0E3888F7}" type="pres">
      <dgm:prSet presAssocID="{AD626F54-5E6C-4259-819E-B8BCB2D5E074}" presName="iconRect" presStyleLbl="node1" presStyleIdx="6" presStyleCnt="8" custLinFactNeighborX="-30056" custLinFactNeighborY="-93624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FBCC5609-375C-4E12-97C0-6D1E496D4C01}" type="pres">
      <dgm:prSet presAssocID="{AD626F54-5E6C-4259-819E-B8BCB2D5E074}" presName="spaceRect" presStyleCnt="0"/>
      <dgm:spPr/>
    </dgm:pt>
    <dgm:pt modelId="{D90F85CA-4434-487C-814E-3A93DD9C8CC7}" type="pres">
      <dgm:prSet presAssocID="{AD626F54-5E6C-4259-819E-B8BCB2D5E074}" presName="textRect" presStyleLbl="revTx" presStyleIdx="6" presStyleCnt="8" custLinFactNeighborX="-6850" custLinFactNeighborY="-87178">
        <dgm:presLayoutVars>
          <dgm:chMax val="1"/>
          <dgm:chPref val="1"/>
        </dgm:presLayoutVars>
      </dgm:prSet>
      <dgm:spPr/>
    </dgm:pt>
    <dgm:pt modelId="{025EFFB5-6537-4484-8A1A-E230E02CCE8C}" type="pres">
      <dgm:prSet presAssocID="{BD06F48C-4B1B-496B-B372-60A73EB635B4}" presName="sibTrans" presStyleCnt="0"/>
      <dgm:spPr/>
    </dgm:pt>
    <dgm:pt modelId="{DC808540-FA67-45E1-B208-A395762EE723}" type="pres">
      <dgm:prSet presAssocID="{06767DD0-2A57-413F-BF79-D694085B7B49}" presName="compNode" presStyleCnt="0"/>
      <dgm:spPr/>
    </dgm:pt>
    <dgm:pt modelId="{2A16DDD5-45A2-477B-9FEF-6FE834AA48EC}" type="pres">
      <dgm:prSet presAssocID="{06767DD0-2A57-413F-BF79-D694085B7B49}" presName="iconRect" presStyleLbl="node1" presStyleIdx="7" presStyleCnt="8" custLinFactNeighborX="-17084" custLinFactNeighborY="-93624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ve"/>
        </a:ext>
      </dgm:extLst>
    </dgm:pt>
    <dgm:pt modelId="{8B2884CB-F843-4C58-9B92-82248D68F80B}" type="pres">
      <dgm:prSet presAssocID="{06767DD0-2A57-413F-BF79-D694085B7B49}" presName="spaceRect" presStyleCnt="0"/>
      <dgm:spPr/>
    </dgm:pt>
    <dgm:pt modelId="{8B629D5A-CB1D-4589-82A9-0A140DD4DBE0}" type="pres">
      <dgm:prSet presAssocID="{06767DD0-2A57-413F-BF79-D694085B7B49}" presName="textRect" presStyleLbl="revTx" presStyleIdx="7" presStyleCnt="8" custLinFactNeighborX="-3114" custLinFactNeighborY="-91849">
        <dgm:presLayoutVars>
          <dgm:chMax val="1"/>
          <dgm:chPref val="1"/>
        </dgm:presLayoutVars>
      </dgm:prSet>
      <dgm:spPr/>
    </dgm:pt>
  </dgm:ptLst>
  <dgm:cxnLst>
    <dgm:cxn modelId="{12501906-E42C-43DE-A1FC-722599CA0DFF}" type="presOf" srcId="{AD626F54-5E6C-4259-819E-B8BCB2D5E074}" destId="{D90F85CA-4434-487C-814E-3A93DD9C8CC7}" srcOrd="0" destOrd="0" presId="urn:microsoft.com/office/officeart/2018/2/layout/IconLabelList"/>
    <dgm:cxn modelId="{A3EEAA1A-5331-45DB-9F9B-E921A6F7DDDD}" srcId="{03DCD457-A71E-4AE1-A252-2A0913BAC6D9}" destId="{48CD056A-D48C-4457-AA97-7A102560976F}" srcOrd="0" destOrd="0" parTransId="{BB38464A-D4E2-4BB0-8CC3-2DC416028502}" sibTransId="{001C19B4-DF18-4D6E-9132-DED759944106}"/>
    <dgm:cxn modelId="{A5DBDD1B-DFCB-4D80-85E5-318045FF60EC}" type="presOf" srcId="{1F62F1EE-11A9-44F7-A9FA-6700C51F525B}" destId="{3B16A8F1-3BAF-40BD-94E3-9BEA3911AAF8}" srcOrd="0" destOrd="0" presId="urn:microsoft.com/office/officeart/2018/2/layout/IconLabelList"/>
    <dgm:cxn modelId="{1D6B3F25-AE34-49DE-9124-BDC68D8074E4}" srcId="{03DCD457-A71E-4AE1-A252-2A0913BAC6D9}" destId="{1F62F1EE-11A9-44F7-A9FA-6700C51F525B}" srcOrd="5" destOrd="0" parTransId="{1EEDBDDD-09AA-4A40-BC36-F9E4B5695732}" sibTransId="{82D5D83B-6AB5-4315-B999-C784C6EDFD74}"/>
    <dgm:cxn modelId="{A4387C2D-7107-4D41-BD68-0429C42CA9A2}" srcId="{03DCD457-A71E-4AE1-A252-2A0913BAC6D9}" destId="{4731969A-579D-48A2-B711-D8C4AE6961A7}" srcOrd="1" destOrd="0" parTransId="{6ECB8BDB-03A7-4D6D-AD22-42436F7D1346}" sibTransId="{3C367D96-B3F2-4CDC-AB89-6E0B99C49FC5}"/>
    <dgm:cxn modelId="{489C695E-E104-45D2-AD9D-A505C763050E}" type="presOf" srcId="{06767DD0-2A57-413F-BF79-D694085B7B49}" destId="{8B629D5A-CB1D-4589-82A9-0A140DD4DBE0}" srcOrd="0" destOrd="0" presId="urn:microsoft.com/office/officeart/2018/2/layout/IconLabelList"/>
    <dgm:cxn modelId="{EE72005F-1E95-485C-A435-AACB69EC3B1C}" type="presOf" srcId="{82CF2E51-443F-444D-9ADB-7242AABE5BCF}" destId="{8ED1D298-D00A-4DB4-9119-FC080C3667F5}" srcOrd="0" destOrd="0" presId="urn:microsoft.com/office/officeart/2018/2/layout/IconLabelList"/>
    <dgm:cxn modelId="{66107C4D-EC86-41DF-874D-EAB9CF0CC987}" srcId="{03DCD457-A71E-4AE1-A252-2A0913BAC6D9}" destId="{06767DD0-2A57-413F-BF79-D694085B7B49}" srcOrd="7" destOrd="0" parTransId="{6F835020-79F1-46EF-A444-FF9B8528ADF8}" sibTransId="{067EF071-F031-4802-B14A-65675B6BBFD6}"/>
    <dgm:cxn modelId="{F974F252-ADBA-4AF4-B70F-C89CBCA4D25E}" srcId="{03DCD457-A71E-4AE1-A252-2A0913BAC6D9}" destId="{82CF2E51-443F-444D-9ADB-7242AABE5BCF}" srcOrd="2" destOrd="0" parTransId="{7342F5D4-6006-4AA2-AC8C-0F472B593BE5}" sibTransId="{EFF8E27F-1DAF-41C4-B2BC-F21C59069EA0}"/>
    <dgm:cxn modelId="{1A93B08B-8836-4225-A827-2BED1F9FC329}" srcId="{03DCD457-A71E-4AE1-A252-2A0913BAC6D9}" destId="{DA8D7E55-94E1-4BDD-B35F-7FD7E5246C7E}" srcOrd="4" destOrd="0" parTransId="{A27BCF0D-5CEC-4E84-8482-7152598AD990}" sibTransId="{358380A0-8D30-4B30-8952-55B06812EE02}"/>
    <dgm:cxn modelId="{DABBF597-F551-448E-85FB-660552B15ECB}" type="presOf" srcId="{7964845D-14DD-49B5-82C6-F5EFC2BAB4DC}" destId="{7BE20338-8080-4CF6-9859-93C399E6CD4C}" srcOrd="0" destOrd="0" presId="urn:microsoft.com/office/officeart/2018/2/layout/IconLabelList"/>
    <dgm:cxn modelId="{F200A0AF-E9F7-480D-8FE9-1D42702C809C}" type="presOf" srcId="{03DCD457-A71E-4AE1-A252-2A0913BAC6D9}" destId="{A2E15FC9-FEAF-4EC2-B0E9-AB4C29D631E1}" srcOrd="0" destOrd="0" presId="urn:microsoft.com/office/officeart/2018/2/layout/IconLabelList"/>
    <dgm:cxn modelId="{F248DAB3-8656-427D-9BF8-37031B08E6F4}" type="presOf" srcId="{48CD056A-D48C-4457-AA97-7A102560976F}" destId="{E205090D-64D7-42F1-989F-AF9EBC5CB198}" srcOrd="0" destOrd="0" presId="urn:microsoft.com/office/officeart/2018/2/layout/IconLabelList"/>
    <dgm:cxn modelId="{95DAE0BE-416D-452B-93AD-C15F9509035E}" srcId="{03DCD457-A71E-4AE1-A252-2A0913BAC6D9}" destId="{7964845D-14DD-49B5-82C6-F5EFC2BAB4DC}" srcOrd="3" destOrd="0" parTransId="{FF19DDC1-B053-4F15-8E83-A31E799E0A3D}" sibTransId="{91C68D9A-9264-4AF8-9FC8-7DEB03E253A1}"/>
    <dgm:cxn modelId="{0727A0CC-1C89-44B9-8788-ABDB4DD4D33C}" type="presOf" srcId="{4731969A-579D-48A2-B711-D8C4AE6961A7}" destId="{E4B1449C-43EE-42BC-88DB-23C93ACC12CC}" srcOrd="0" destOrd="0" presId="urn:microsoft.com/office/officeart/2018/2/layout/IconLabelList"/>
    <dgm:cxn modelId="{3CB1E5CF-822E-43DA-BB1D-A6E5E585D808}" type="presOf" srcId="{DA8D7E55-94E1-4BDD-B35F-7FD7E5246C7E}" destId="{A4604FB3-08CB-4934-83DA-A0EA64B202BC}" srcOrd="0" destOrd="0" presId="urn:microsoft.com/office/officeart/2018/2/layout/IconLabelList"/>
    <dgm:cxn modelId="{BC012FD1-6CD9-4864-9832-1EA8CED56B12}" srcId="{03DCD457-A71E-4AE1-A252-2A0913BAC6D9}" destId="{AD626F54-5E6C-4259-819E-B8BCB2D5E074}" srcOrd="6" destOrd="0" parTransId="{C99C020E-C507-4BF4-9860-8C2E9E2AC28A}" sibTransId="{BD06F48C-4B1B-496B-B372-60A73EB635B4}"/>
    <dgm:cxn modelId="{34B2B705-16F9-427B-A6EE-1A1BD96D8A90}" type="presParOf" srcId="{A2E15FC9-FEAF-4EC2-B0E9-AB4C29D631E1}" destId="{DF85287A-735A-4E61-8AF8-138FDA80C44E}" srcOrd="0" destOrd="0" presId="urn:microsoft.com/office/officeart/2018/2/layout/IconLabelList"/>
    <dgm:cxn modelId="{844A042A-0D24-4ECB-93BB-DC8FFD4CE8BD}" type="presParOf" srcId="{DF85287A-735A-4E61-8AF8-138FDA80C44E}" destId="{54A121B2-8F7C-4E76-AFA8-E5E47F66FE8A}" srcOrd="0" destOrd="0" presId="urn:microsoft.com/office/officeart/2018/2/layout/IconLabelList"/>
    <dgm:cxn modelId="{C1F7F468-1A25-4C22-BE90-85EF8FF4171C}" type="presParOf" srcId="{DF85287A-735A-4E61-8AF8-138FDA80C44E}" destId="{D232CDF7-D131-48E7-8C85-A3BFBD2FFD07}" srcOrd="1" destOrd="0" presId="urn:microsoft.com/office/officeart/2018/2/layout/IconLabelList"/>
    <dgm:cxn modelId="{0B21435D-507F-4BD2-84C3-B71A12D72522}" type="presParOf" srcId="{DF85287A-735A-4E61-8AF8-138FDA80C44E}" destId="{E205090D-64D7-42F1-989F-AF9EBC5CB198}" srcOrd="2" destOrd="0" presId="urn:microsoft.com/office/officeart/2018/2/layout/IconLabelList"/>
    <dgm:cxn modelId="{DD3628C7-76B9-45F7-80D6-1E4DEA45DB5F}" type="presParOf" srcId="{A2E15FC9-FEAF-4EC2-B0E9-AB4C29D631E1}" destId="{021201B4-5A6C-4F9A-91B5-D2E8B6CE3CB9}" srcOrd="1" destOrd="0" presId="urn:microsoft.com/office/officeart/2018/2/layout/IconLabelList"/>
    <dgm:cxn modelId="{F106F1B8-2D1F-49B8-9634-3F4A818105FE}" type="presParOf" srcId="{A2E15FC9-FEAF-4EC2-B0E9-AB4C29D631E1}" destId="{4522728C-9941-4CAD-902C-145654CF65FD}" srcOrd="2" destOrd="0" presId="urn:microsoft.com/office/officeart/2018/2/layout/IconLabelList"/>
    <dgm:cxn modelId="{5C409913-37C7-4EE6-855D-33AF5449048A}" type="presParOf" srcId="{4522728C-9941-4CAD-902C-145654CF65FD}" destId="{F0E44968-E19F-455B-8C8B-7C86952609A1}" srcOrd="0" destOrd="0" presId="urn:microsoft.com/office/officeart/2018/2/layout/IconLabelList"/>
    <dgm:cxn modelId="{1DC91661-0754-4094-A8E1-E1EFACDA4890}" type="presParOf" srcId="{4522728C-9941-4CAD-902C-145654CF65FD}" destId="{340B68AB-E721-44DF-A90A-1FBAC45CD171}" srcOrd="1" destOrd="0" presId="urn:microsoft.com/office/officeart/2018/2/layout/IconLabelList"/>
    <dgm:cxn modelId="{BA7F86FE-DE0F-4594-BA4C-F7720091A221}" type="presParOf" srcId="{4522728C-9941-4CAD-902C-145654CF65FD}" destId="{E4B1449C-43EE-42BC-88DB-23C93ACC12CC}" srcOrd="2" destOrd="0" presId="urn:microsoft.com/office/officeart/2018/2/layout/IconLabelList"/>
    <dgm:cxn modelId="{62D5FD2F-A4D5-49FC-B4A6-060ADCD92644}" type="presParOf" srcId="{A2E15FC9-FEAF-4EC2-B0E9-AB4C29D631E1}" destId="{4CA19992-E07D-4C7E-B4D3-D00B49EFD72F}" srcOrd="3" destOrd="0" presId="urn:microsoft.com/office/officeart/2018/2/layout/IconLabelList"/>
    <dgm:cxn modelId="{1AC493E0-04E7-421F-8902-66599DBD8A2A}" type="presParOf" srcId="{A2E15FC9-FEAF-4EC2-B0E9-AB4C29D631E1}" destId="{9E004C1A-2B24-4D0D-AEC3-EA37601588E6}" srcOrd="4" destOrd="0" presId="urn:microsoft.com/office/officeart/2018/2/layout/IconLabelList"/>
    <dgm:cxn modelId="{B16D3F8D-7863-4759-BBC1-6F4B196F91A9}" type="presParOf" srcId="{9E004C1A-2B24-4D0D-AEC3-EA37601588E6}" destId="{E52FE872-6E01-43AD-994A-64F72B8A0306}" srcOrd="0" destOrd="0" presId="urn:microsoft.com/office/officeart/2018/2/layout/IconLabelList"/>
    <dgm:cxn modelId="{CADB4C88-96ED-4912-97A4-417FEF3D3248}" type="presParOf" srcId="{9E004C1A-2B24-4D0D-AEC3-EA37601588E6}" destId="{4659BAEE-C0DF-4AB1-B8DF-A989DF2E919B}" srcOrd="1" destOrd="0" presId="urn:microsoft.com/office/officeart/2018/2/layout/IconLabelList"/>
    <dgm:cxn modelId="{5B239BAD-A228-4230-85E9-CA93058B992E}" type="presParOf" srcId="{9E004C1A-2B24-4D0D-AEC3-EA37601588E6}" destId="{8ED1D298-D00A-4DB4-9119-FC080C3667F5}" srcOrd="2" destOrd="0" presId="urn:microsoft.com/office/officeart/2018/2/layout/IconLabelList"/>
    <dgm:cxn modelId="{7FBDC1D8-3BC1-4ECC-B857-7D1F7FEDEA5D}" type="presParOf" srcId="{A2E15FC9-FEAF-4EC2-B0E9-AB4C29D631E1}" destId="{7BB50775-2A85-44C0-89C8-B2B84C8EEA53}" srcOrd="5" destOrd="0" presId="urn:microsoft.com/office/officeart/2018/2/layout/IconLabelList"/>
    <dgm:cxn modelId="{C1E2DB11-7EA5-4C07-A9E4-21F693E53910}" type="presParOf" srcId="{A2E15FC9-FEAF-4EC2-B0E9-AB4C29D631E1}" destId="{65076C74-E645-48E2-8140-F0889E9CA6BC}" srcOrd="6" destOrd="0" presId="urn:microsoft.com/office/officeart/2018/2/layout/IconLabelList"/>
    <dgm:cxn modelId="{2F3BEE64-EC66-4784-A367-5EE7BE30BFBD}" type="presParOf" srcId="{65076C74-E645-48E2-8140-F0889E9CA6BC}" destId="{2719A492-4942-4EEE-8A27-6C127CDC2029}" srcOrd="0" destOrd="0" presId="urn:microsoft.com/office/officeart/2018/2/layout/IconLabelList"/>
    <dgm:cxn modelId="{21D834BB-61D6-4DA0-AAB9-53F61799285E}" type="presParOf" srcId="{65076C74-E645-48E2-8140-F0889E9CA6BC}" destId="{CCDDB11E-5006-483B-9613-3CFA267B0BD3}" srcOrd="1" destOrd="0" presId="urn:microsoft.com/office/officeart/2018/2/layout/IconLabelList"/>
    <dgm:cxn modelId="{47D0B1A5-33F0-4EA9-AB6B-2C915678C0BA}" type="presParOf" srcId="{65076C74-E645-48E2-8140-F0889E9CA6BC}" destId="{7BE20338-8080-4CF6-9859-93C399E6CD4C}" srcOrd="2" destOrd="0" presId="urn:microsoft.com/office/officeart/2018/2/layout/IconLabelList"/>
    <dgm:cxn modelId="{594BE43F-4D94-4EC2-894F-C023D6176E77}" type="presParOf" srcId="{A2E15FC9-FEAF-4EC2-B0E9-AB4C29D631E1}" destId="{AF08B1F1-4407-4697-9CD2-015260DD5C7B}" srcOrd="7" destOrd="0" presId="urn:microsoft.com/office/officeart/2018/2/layout/IconLabelList"/>
    <dgm:cxn modelId="{5D7480C5-A7DB-4B99-BCEB-ACF1002E846D}" type="presParOf" srcId="{A2E15FC9-FEAF-4EC2-B0E9-AB4C29D631E1}" destId="{5B362DA2-9FB7-4755-BB88-01FA0230053E}" srcOrd="8" destOrd="0" presId="urn:microsoft.com/office/officeart/2018/2/layout/IconLabelList"/>
    <dgm:cxn modelId="{39BBA3A5-8730-4FD6-98FA-632462C4D88C}" type="presParOf" srcId="{5B362DA2-9FB7-4755-BB88-01FA0230053E}" destId="{FA392DF3-1F00-47A1-AEEA-E05C2267B6EA}" srcOrd="0" destOrd="0" presId="urn:microsoft.com/office/officeart/2018/2/layout/IconLabelList"/>
    <dgm:cxn modelId="{925B8EC7-A9D6-4FE5-A715-147A8A16262A}" type="presParOf" srcId="{5B362DA2-9FB7-4755-BB88-01FA0230053E}" destId="{ED486003-8952-42CA-9AE4-BDC8F9560BE6}" srcOrd="1" destOrd="0" presId="urn:microsoft.com/office/officeart/2018/2/layout/IconLabelList"/>
    <dgm:cxn modelId="{2D37ED54-79E3-43D5-B4B7-92967A9C66E2}" type="presParOf" srcId="{5B362DA2-9FB7-4755-BB88-01FA0230053E}" destId="{A4604FB3-08CB-4934-83DA-A0EA64B202BC}" srcOrd="2" destOrd="0" presId="urn:microsoft.com/office/officeart/2018/2/layout/IconLabelList"/>
    <dgm:cxn modelId="{1D183C46-20AF-4F06-A33E-E3BE7FEE7695}" type="presParOf" srcId="{A2E15FC9-FEAF-4EC2-B0E9-AB4C29D631E1}" destId="{F674098F-E2F1-40EA-B784-9D4F7037BF18}" srcOrd="9" destOrd="0" presId="urn:microsoft.com/office/officeart/2018/2/layout/IconLabelList"/>
    <dgm:cxn modelId="{3B29FFAE-D2C9-4104-AC69-EE2B0C47A1FF}" type="presParOf" srcId="{A2E15FC9-FEAF-4EC2-B0E9-AB4C29D631E1}" destId="{26CECBDF-9E1E-4F80-BEF7-4412B35A7680}" srcOrd="10" destOrd="0" presId="urn:microsoft.com/office/officeart/2018/2/layout/IconLabelList"/>
    <dgm:cxn modelId="{DB4DC5DF-29BE-4CC0-92CC-4CA663A819AF}" type="presParOf" srcId="{26CECBDF-9E1E-4F80-BEF7-4412B35A7680}" destId="{FA211B99-8052-494B-AC5C-2D4D25A199F4}" srcOrd="0" destOrd="0" presId="urn:microsoft.com/office/officeart/2018/2/layout/IconLabelList"/>
    <dgm:cxn modelId="{AD37E24A-750C-452B-B718-239CAB8C252E}" type="presParOf" srcId="{26CECBDF-9E1E-4F80-BEF7-4412B35A7680}" destId="{12FB42AC-39F6-49EA-AEB9-D018B648914A}" srcOrd="1" destOrd="0" presId="urn:microsoft.com/office/officeart/2018/2/layout/IconLabelList"/>
    <dgm:cxn modelId="{0657953E-5504-4647-83C0-FF8777AB012B}" type="presParOf" srcId="{26CECBDF-9E1E-4F80-BEF7-4412B35A7680}" destId="{3B16A8F1-3BAF-40BD-94E3-9BEA3911AAF8}" srcOrd="2" destOrd="0" presId="urn:microsoft.com/office/officeart/2018/2/layout/IconLabelList"/>
    <dgm:cxn modelId="{31AD1790-1E67-463C-A981-7D757E904665}" type="presParOf" srcId="{A2E15FC9-FEAF-4EC2-B0E9-AB4C29D631E1}" destId="{793E8BE1-EDF5-45DB-A142-04CF2BC25DC1}" srcOrd="11" destOrd="0" presId="urn:microsoft.com/office/officeart/2018/2/layout/IconLabelList"/>
    <dgm:cxn modelId="{2CE841F6-C23A-4E52-B063-1442A79DAFD0}" type="presParOf" srcId="{A2E15FC9-FEAF-4EC2-B0E9-AB4C29D631E1}" destId="{7FDC061D-2DCD-49F2-914B-C1CA5E21E79B}" srcOrd="12" destOrd="0" presId="urn:microsoft.com/office/officeart/2018/2/layout/IconLabelList"/>
    <dgm:cxn modelId="{B5D22BA9-8816-4E5C-B38D-4178BA637A55}" type="presParOf" srcId="{7FDC061D-2DCD-49F2-914B-C1CA5E21E79B}" destId="{2EC8B06C-D9A3-421C-90CD-011D0E3888F7}" srcOrd="0" destOrd="0" presId="urn:microsoft.com/office/officeart/2018/2/layout/IconLabelList"/>
    <dgm:cxn modelId="{BE01F754-9B5A-4183-8FF8-5A3D0E72430A}" type="presParOf" srcId="{7FDC061D-2DCD-49F2-914B-C1CA5E21E79B}" destId="{FBCC5609-375C-4E12-97C0-6D1E496D4C01}" srcOrd="1" destOrd="0" presId="urn:microsoft.com/office/officeart/2018/2/layout/IconLabelList"/>
    <dgm:cxn modelId="{D45C27E4-A708-407C-8003-4D9940031067}" type="presParOf" srcId="{7FDC061D-2DCD-49F2-914B-C1CA5E21E79B}" destId="{D90F85CA-4434-487C-814E-3A93DD9C8CC7}" srcOrd="2" destOrd="0" presId="urn:microsoft.com/office/officeart/2018/2/layout/IconLabelList"/>
    <dgm:cxn modelId="{CB17113E-AD57-4DA8-BD0A-DCDE5FB3CADB}" type="presParOf" srcId="{A2E15FC9-FEAF-4EC2-B0E9-AB4C29D631E1}" destId="{025EFFB5-6537-4484-8A1A-E230E02CCE8C}" srcOrd="13" destOrd="0" presId="urn:microsoft.com/office/officeart/2018/2/layout/IconLabelList"/>
    <dgm:cxn modelId="{FAEFA8D6-4311-4C58-B3EB-FF57ADD6BCC6}" type="presParOf" srcId="{A2E15FC9-FEAF-4EC2-B0E9-AB4C29D631E1}" destId="{DC808540-FA67-45E1-B208-A395762EE723}" srcOrd="14" destOrd="0" presId="urn:microsoft.com/office/officeart/2018/2/layout/IconLabelList"/>
    <dgm:cxn modelId="{C804358F-ACAB-4452-A7D6-3A9AFDF01937}" type="presParOf" srcId="{DC808540-FA67-45E1-B208-A395762EE723}" destId="{2A16DDD5-45A2-477B-9FEF-6FE834AA48EC}" srcOrd="0" destOrd="0" presId="urn:microsoft.com/office/officeart/2018/2/layout/IconLabelList"/>
    <dgm:cxn modelId="{5CCA886E-AD76-469C-8458-3F705DCE8281}" type="presParOf" srcId="{DC808540-FA67-45E1-B208-A395762EE723}" destId="{8B2884CB-F843-4C58-9B92-82248D68F80B}" srcOrd="1" destOrd="0" presId="urn:microsoft.com/office/officeart/2018/2/layout/IconLabelList"/>
    <dgm:cxn modelId="{E19A899F-1B47-4351-815A-6C121EF07E49}" type="presParOf" srcId="{DC808540-FA67-45E1-B208-A395762EE723}" destId="{8B629D5A-CB1D-4589-82A9-0A140DD4DB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121B2-8F7C-4E76-AFA8-E5E47F66FE8A}">
      <dsp:nvSpPr>
        <dsp:cNvPr id="0" name=""/>
        <dsp:cNvSpPr/>
      </dsp:nvSpPr>
      <dsp:spPr>
        <a:xfrm>
          <a:off x="690038" y="86199"/>
          <a:ext cx="1662715" cy="1337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5090D-64D7-42F1-989F-AF9EBC5CB198}">
      <dsp:nvSpPr>
        <dsp:cNvPr id="0" name=""/>
        <dsp:cNvSpPr/>
      </dsp:nvSpPr>
      <dsp:spPr>
        <a:xfrm>
          <a:off x="731982" y="1670669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</dsp:txBody>
      <dsp:txXfrm>
        <a:off x="731982" y="1670669"/>
        <a:ext cx="1316601" cy="526640"/>
      </dsp:txXfrm>
    </dsp:sp>
    <dsp:sp modelId="{F0E44968-E19F-455B-8C8B-7C86952609A1}">
      <dsp:nvSpPr>
        <dsp:cNvPr id="0" name=""/>
        <dsp:cNvSpPr/>
      </dsp:nvSpPr>
      <dsp:spPr>
        <a:xfrm>
          <a:off x="5040657" y="0"/>
          <a:ext cx="592470" cy="5924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449C-43EE-42BC-88DB-23C93ACC12CC}">
      <dsp:nvSpPr>
        <dsp:cNvPr id="0" name=""/>
        <dsp:cNvSpPr/>
      </dsp:nvSpPr>
      <dsp:spPr>
        <a:xfrm>
          <a:off x="4670546" y="769422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/>
            <a:t>👉 A esto se le llama un </a:t>
          </a:r>
          <a:r>
            <a:rPr lang="es-ES" sz="1100" b="1" i="1" kern="1200"/>
            <a:t>prompt</a:t>
          </a:r>
          <a:r>
            <a:rPr lang="es-ES" sz="1100" b="1" kern="1200"/>
            <a:t>: es la instrucción o pregunta que tú le das.</a:t>
          </a:r>
          <a:endParaRPr lang="en-US" sz="1100" kern="1200" dirty="0"/>
        </a:p>
      </dsp:txBody>
      <dsp:txXfrm>
        <a:off x="4670546" y="769422"/>
        <a:ext cx="1316601" cy="526640"/>
      </dsp:txXfrm>
    </dsp:sp>
    <dsp:sp modelId="{E52FE872-6E01-43AD-994A-64F72B8A0306}">
      <dsp:nvSpPr>
        <dsp:cNvPr id="0" name=""/>
        <dsp:cNvSpPr/>
      </dsp:nvSpPr>
      <dsp:spPr>
        <a:xfrm>
          <a:off x="806341" y="1971764"/>
          <a:ext cx="592470" cy="59247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1D298-D00A-4DB4-9119-FC080C3667F5}">
      <dsp:nvSpPr>
        <dsp:cNvPr id="0" name=""/>
        <dsp:cNvSpPr/>
      </dsp:nvSpPr>
      <dsp:spPr>
        <a:xfrm>
          <a:off x="513113" y="2870228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i="0" kern="1200" baseline="0"/>
            <a:t>✉️ “Redáctame un correo para cobrar una factura de forma amable.”</a:t>
          </a:r>
          <a:endParaRPr lang="en-US" sz="1100" b="1" kern="1200" dirty="0"/>
        </a:p>
      </dsp:txBody>
      <dsp:txXfrm>
        <a:off x="513113" y="2870228"/>
        <a:ext cx="1316601" cy="526640"/>
      </dsp:txXfrm>
    </dsp:sp>
    <dsp:sp modelId="{2719A492-4942-4EEE-8A27-6C127CDC2029}">
      <dsp:nvSpPr>
        <dsp:cNvPr id="0" name=""/>
        <dsp:cNvSpPr/>
      </dsp:nvSpPr>
      <dsp:spPr>
        <a:xfrm>
          <a:off x="2458393" y="1971764"/>
          <a:ext cx="592470" cy="59247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20338-8080-4CF6-9859-93C399E6CD4C}">
      <dsp:nvSpPr>
        <dsp:cNvPr id="0" name=""/>
        <dsp:cNvSpPr/>
      </dsp:nvSpPr>
      <dsp:spPr>
        <a:xfrm>
          <a:off x="2161919" y="2950146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i="0" kern="1200" baseline="0"/>
            <a:t>📊 “Explícame esta fórmula de Excel: =BUSCARV(...)"</a:t>
          </a:r>
          <a:endParaRPr lang="en-US" sz="1100" b="1" kern="1200" dirty="0"/>
        </a:p>
      </dsp:txBody>
      <dsp:txXfrm>
        <a:off x="2161919" y="2950146"/>
        <a:ext cx="1316601" cy="526640"/>
      </dsp:txXfrm>
    </dsp:sp>
    <dsp:sp modelId="{FA392DF3-1F00-47A1-AEEA-E05C2267B6EA}">
      <dsp:nvSpPr>
        <dsp:cNvPr id="0" name=""/>
        <dsp:cNvSpPr/>
      </dsp:nvSpPr>
      <dsp:spPr>
        <a:xfrm>
          <a:off x="7375444" y="1971764"/>
          <a:ext cx="592470" cy="59247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04FB3-08CB-4934-83DA-A0EA64B202BC}">
      <dsp:nvSpPr>
        <dsp:cNvPr id="0" name=""/>
        <dsp:cNvSpPr/>
      </dsp:nvSpPr>
      <dsp:spPr>
        <a:xfrm>
          <a:off x="7104336" y="2937581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baseline="0"/>
            <a:t>🧘 </a:t>
          </a:r>
          <a:r>
            <a:rPr lang="es-ES" sz="1100" b="1" i="0" kern="1200" baseline="0"/>
            <a:t>“Arma una rutina semanal con 3 días de gimnasio y descanso activo.”</a:t>
          </a:r>
          <a:endParaRPr lang="en-US" sz="1100" b="1" kern="1200" dirty="0"/>
        </a:p>
      </dsp:txBody>
      <dsp:txXfrm>
        <a:off x="7104336" y="2937581"/>
        <a:ext cx="1316601" cy="526640"/>
      </dsp:txXfrm>
    </dsp:sp>
    <dsp:sp modelId="{FA211B99-8052-494B-AC5C-2D4D25A199F4}">
      <dsp:nvSpPr>
        <dsp:cNvPr id="0" name=""/>
        <dsp:cNvSpPr/>
      </dsp:nvSpPr>
      <dsp:spPr>
        <a:xfrm>
          <a:off x="8961145" y="1868875"/>
          <a:ext cx="592470" cy="59247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6A8F1-3BAF-40BD-94E3-9BEA3911AAF8}">
      <dsp:nvSpPr>
        <dsp:cNvPr id="0" name=""/>
        <dsp:cNvSpPr/>
      </dsp:nvSpPr>
      <dsp:spPr>
        <a:xfrm>
          <a:off x="8684126" y="2879956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baseline="0"/>
            <a:t>🧠</a:t>
          </a:r>
          <a:r>
            <a:rPr lang="es-ES" sz="1100" b="1" i="0" kern="1200" baseline="0"/>
            <a:t> “Resúmeme este texto en 4 frases para una presentación.”</a:t>
          </a:r>
          <a:endParaRPr lang="en-US" sz="1100" b="1" kern="1200" dirty="0"/>
        </a:p>
      </dsp:txBody>
      <dsp:txXfrm>
        <a:off x="8684126" y="2879956"/>
        <a:ext cx="1316601" cy="526640"/>
      </dsp:txXfrm>
    </dsp:sp>
    <dsp:sp modelId="{2EC8B06C-D9A3-421C-90CD-011D0E3888F7}">
      <dsp:nvSpPr>
        <dsp:cNvPr id="0" name=""/>
        <dsp:cNvSpPr/>
      </dsp:nvSpPr>
      <dsp:spPr>
        <a:xfrm>
          <a:off x="4009988" y="1971765"/>
          <a:ext cx="592470" cy="59247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F85CA-4434-487C-814E-3A93DD9C8CC7}">
      <dsp:nvSpPr>
        <dsp:cNvPr id="0" name=""/>
        <dsp:cNvSpPr/>
      </dsp:nvSpPr>
      <dsp:spPr>
        <a:xfrm>
          <a:off x="3735808" y="2920896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baseline="0"/>
            <a:t>🍲 </a:t>
          </a:r>
          <a:r>
            <a:rPr lang="es-ES" sz="1100" b="1" i="0" kern="1200" baseline="0"/>
            <a:t>“Dame ideas de almuerzos sanos con pollo y arroz.”</a:t>
          </a:r>
          <a:endParaRPr lang="en-US" sz="1100" b="1" kern="1200" dirty="0"/>
        </a:p>
      </dsp:txBody>
      <dsp:txXfrm>
        <a:off x="3735808" y="2920896"/>
        <a:ext cx="1316601" cy="526640"/>
      </dsp:txXfrm>
    </dsp:sp>
    <dsp:sp modelId="{2A16DDD5-45A2-477B-9FEF-6FE834AA48EC}">
      <dsp:nvSpPr>
        <dsp:cNvPr id="0" name=""/>
        <dsp:cNvSpPr/>
      </dsp:nvSpPr>
      <dsp:spPr>
        <a:xfrm>
          <a:off x="5633850" y="1971765"/>
          <a:ext cx="592470" cy="592470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29D5A-CB1D-4589-82A9-0A140DD4DBE0}">
      <dsp:nvSpPr>
        <dsp:cNvPr id="0" name=""/>
        <dsp:cNvSpPr/>
      </dsp:nvSpPr>
      <dsp:spPr>
        <a:xfrm>
          <a:off x="5332003" y="2896297"/>
          <a:ext cx="1316601" cy="52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 baseline="0"/>
            <a:t>📚 </a:t>
          </a:r>
          <a:r>
            <a:rPr lang="es-ES" sz="1100" b="1" i="0" kern="1200" baseline="0"/>
            <a:t>“Hazme una guía de estudio con los conceptos clave de este tema.”</a:t>
          </a:r>
          <a:endParaRPr lang="en-US" sz="1100" b="1" kern="1200" dirty="0"/>
        </a:p>
      </dsp:txBody>
      <dsp:txXfrm>
        <a:off x="5332003" y="2896297"/>
        <a:ext cx="1316601" cy="526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A88C6-197F-A77D-1B59-7FF8A0A13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719B0D-DABD-27D8-7044-5B2E41DC9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A33034-ED5B-0EBC-1244-71D6DA80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B4F41-73BF-D566-3C8A-F06B6531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1FB8B1-2576-CFB6-46B8-AA2FE72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38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E5BAC-19C3-3F88-5168-934D87B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C445B2-F699-FC6C-3CAD-8FB3D5BD9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645E8-24CC-2081-8F15-250D3713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49A48-58D9-B8CA-A013-FEFD5BB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EE8968-6F63-01E9-1849-27FF5B3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5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E596E2-1873-3273-8B10-F927C4BD9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BD0CD5-4A84-7490-4155-3D9F97617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6042-3C01-87EF-0D37-23A40D55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CE5A98-57C4-05EA-1C31-39C0837C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415020-E5D0-AD1E-05D6-AC57B856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24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CC60B-2D51-5C23-BBEE-986864D3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25C32-E9B3-CD44-EBC9-C0443294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160F84-7928-E1FB-6847-B3FEE30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48A6BF-1DEE-E858-EFA4-29953593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E18F28-7675-382C-1A6E-DDA5EEC7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0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BD5D0-7720-51A7-60CB-0E16AD94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D95FB8-287D-7AD3-46E2-86AD76189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8BDC5B-34A1-4C69-FD46-22C9EF46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E52F7B-F1B0-9103-61AA-04B6C889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018B9-1DA2-5D17-52BB-0DE6920D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CAD1A-7D2F-76EC-A2EA-24F2261F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4CCF4D-4ACD-ED8F-AEF2-14EA594D3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C16844-F59F-0566-8CF3-C25079A99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0DBF2D-90E4-0DAE-8AAC-64F0E8F4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C8F025-8681-E085-8E74-652D4233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82E542-D218-1DF1-4430-0F2E5939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69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84978-4790-BF4B-0041-BB9894A2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8E72E4-E324-35EA-A59B-9FE0D724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88C29C-20EF-9965-17F3-AA3FA6F95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364111-C0A6-D64B-242E-67AE6957C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72A0A3-E89B-A719-CD2B-5C813096B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A9B97E-ECBB-E983-6DE9-47BB1C12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D8B4B5-AE00-A962-CFAA-01ED9FAC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BBD6FA-2105-C923-6524-94E7FC8E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84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75A7E-6CC4-CCD0-A671-96DE26D7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7F9553-B06C-B2B3-4C53-B687F807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0D2673-FA29-0112-03BD-05B6AE6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62C285-C03D-8771-F4E2-548BFFA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60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0429D3-8267-ED85-C5DD-EDAC5018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F8D74F-FE14-8F11-2DF5-45951F72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75927E-1495-11EC-03C8-EF75D7DC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70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3611-1C37-0E28-9F96-BBB03195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8B7D0-ACEE-BF32-D181-09767397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392E75-4D2C-B5FF-CC12-857FE3EFF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4A7E02-C7F4-9783-E108-4259ABFC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FCDF3E-1F25-A447-5773-63F3F8B7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F8FD61-8B08-256F-A88C-8C76C832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3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9527-7B12-0B14-458A-D8AEE509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C79E1A-EE8C-2526-1B6A-34A3A94CC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93C4CE-A5CF-2CE4-382E-BF12649FE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D086F-4ADA-CAE2-5677-848C3F68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A0FBCC-C277-BC43-058C-7E5F9E93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6B3453-FAA7-0AC6-6D22-03A23DBC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0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DE8CE3-142D-B21A-7951-BB9A9592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81107A-833D-2575-E94E-EC04FE440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122861-0B4C-A668-BDA0-90DD511E0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4C45EF-DD39-48AF-851E-432B9BE9815B}" type="datetimeFigureOut">
              <a:rPr lang="es-ES" smtClean="0"/>
              <a:t>27/07/2025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7D3406-A0CB-D569-7FF5-FF7D73EDF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024248-F925-7537-A678-95981D797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A16E24-0EFB-4B6E-90C8-90F1F6D77B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8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penai.com/es-419/chatgpt/overview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EDBF4C02-9FFF-FCFF-DA18-6990B4D38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383"/>
            <a:ext cx="12188952" cy="6860383"/>
          </a:xfrm>
        </p:spPr>
      </p:pic>
    </p:spTree>
    <p:extLst>
      <p:ext uri="{BB962C8B-B14F-4D97-AF65-F5344CB8AC3E}">
        <p14:creationId xmlns:p14="http://schemas.microsoft.com/office/powerpoint/2010/main" val="40306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9DEF28-1AD5-FC0D-AB17-254452B5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🏠 Aplicaciones de la IA en la vida diaria</a:t>
            </a:r>
          </a:p>
        </p:txBody>
      </p:sp>
      <p:sp>
        <p:nvSpPr>
          <p:cNvPr id="20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F3DA8-24BA-1180-A09B-DFD3F57E1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0" y="414998"/>
            <a:ext cx="7056119" cy="5795888"/>
          </a:xfrm>
        </p:spPr>
        <p:txBody>
          <a:bodyPr anchor="ctr">
            <a:normAutofit fontScale="25000" lnSpcReduction="20000"/>
          </a:bodyPr>
          <a:lstStyle/>
          <a:p>
            <a:pPr>
              <a:buNone/>
            </a:pPr>
            <a:r>
              <a:rPr lang="es-ES" sz="5200" b="1" dirty="0"/>
              <a:t>📅 </a:t>
            </a:r>
            <a:r>
              <a:rPr lang="es-ES" sz="6800" b="1" dirty="0"/>
              <a:t>Planificación y organización personal</a:t>
            </a:r>
            <a:endParaRPr lang="es-ES" sz="6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Le pido que me ayude a organizar mi semana con deporte, trabajo y descanso.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Me sugiere cómo dividir mis tiempos o priorizar tareas.</a:t>
            </a:r>
          </a:p>
          <a:p>
            <a:pPr marL="0" indent="0">
              <a:buNone/>
            </a:pPr>
            <a:endParaRPr lang="es-ES" sz="4200" dirty="0"/>
          </a:p>
          <a:p>
            <a:pPr>
              <a:buNone/>
            </a:pPr>
            <a:r>
              <a:rPr lang="es-ES" sz="6800" b="1" dirty="0"/>
              <a:t>🍽️ Organización de comidas y hábitos</a:t>
            </a:r>
            <a:endParaRPr lang="es-ES" sz="6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Le pido ideas de menús según lo que tengo en casa.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Me ayuda a armar una planificación semanal simple y saludable.</a:t>
            </a:r>
          </a:p>
          <a:p>
            <a:pPr marL="0" indent="0">
              <a:buNone/>
            </a:pPr>
            <a:endParaRPr lang="es-ES" sz="6800" dirty="0"/>
          </a:p>
          <a:p>
            <a:pPr>
              <a:buNone/>
            </a:pPr>
            <a:r>
              <a:rPr lang="es-ES" sz="6800" b="1" dirty="0"/>
              <a:t>🧠 Estudio y aprendizaje</a:t>
            </a:r>
            <a:endParaRPr lang="es-ES" sz="6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Me resume textos largos o me explica temas complejos.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Me ayuda a redactar tareas, corregir textos o prepararme para una evaluación.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4200" dirty="0"/>
          </a:p>
          <a:p>
            <a:pPr>
              <a:buNone/>
            </a:pPr>
            <a:r>
              <a:rPr lang="es-ES" sz="6800" b="1" dirty="0"/>
              <a:t>🎨 Creatividad y entretenimiento</a:t>
            </a:r>
            <a:endParaRPr lang="es-ES" sz="6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Le pido ideas para regalos, decoración, frases para redes o textos divertidos.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6800" dirty="0"/>
              <a:t>Me ayuda crear imágenes o pensar en hobbies nuevos.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4200" dirty="0"/>
          </a:p>
          <a:p>
            <a:pPr marL="0" indent="0">
              <a:buNone/>
            </a:pPr>
            <a:r>
              <a:rPr lang="es-ES" sz="4200" dirty="0"/>
              <a:t>✅</a:t>
            </a:r>
            <a:r>
              <a:rPr lang="es-ES" sz="6800" dirty="0"/>
              <a:t> No es que me diga cómo vivir… pero me ayuda a organizarme mucho mejor.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300" dirty="0"/>
          </a:p>
          <a:p>
            <a:pPr marL="0" indent="0">
              <a:buNone/>
            </a:pPr>
            <a:endParaRPr lang="es-ES" sz="1300" dirty="0"/>
          </a:p>
        </p:txBody>
      </p:sp>
    </p:spTree>
    <p:extLst>
      <p:ext uri="{BB962C8B-B14F-4D97-AF65-F5344CB8AC3E}">
        <p14:creationId xmlns:p14="http://schemas.microsoft.com/office/powerpoint/2010/main" val="146845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18AF39-900A-47E7-1EEF-FDEE503B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s-ES" dirty="0"/>
              <a:t>¿Cómo instalar o acceder a </a:t>
            </a:r>
            <a:r>
              <a:rPr lang="es-ES" dirty="0" err="1"/>
              <a:t>ChatGPT</a:t>
            </a:r>
            <a:r>
              <a:rPr lang="es-ES" dirty="0"/>
              <a:t> (IA Generativa)?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10BEB-D585-F91C-9B06-E1D6E0714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s-ES" sz="2000" b="1" dirty="0"/>
              <a:t>Opción 1: Desde el navegador (más simple)</a:t>
            </a:r>
          </a:p>
          <a:p>
            <a:pPr>
              <a:buNone/>
            </a:pPr>
            <a:r>
              <a:rPr lang="es-ES" sz="2000" dirty="0"/>
              <a:t>🌐 </a:t>
            </a:r>
            <a:r>
              <a:rPr lang="es-ES" sz="2000" b="1" dirty="0"/>
              <a:t>chat.openai.com</a:t>
            </a:r>
            <a:endParaRPr 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Solo necesitas crear una cuenta gratuita.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Puedes usarlo desde el celular o computador.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buNone/>
            </a:pPr>
            <a:r>
              <a:rPr lang="es-ES" sz="2000" b="1" dirty="0"/>
              <a:t>Opción 2: Aplicación en el celular</a:t>
            </a:r>
          </a:p>
          <a:p>
            <a:pPr>
              <a:buNone/>
            </a:pPr>
            <a:r>
              <a:rPr lang="es-ES" sz="2000" dirty="0"/>
              <a:t>📱 Disponible en App Store y Google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Buscar </a:t>
            </a:r>
            <a:r>
              <a:rPr lang="es-ES" sz="2000" b="1" dirty="0"/>
              <a:t>“</a:t>
            </a:r>
            <a:r>
              <a:rPr lang="es-ES" sz="2000" b="1" dirty="0" err="1"/>
              <a:t>ChatGPT</a:t>
            </a:r>
            <a:r>
              <a:rPr lang="es-ES" sz="2000" b="1" dirty="0"/>
              <a:t>”</a:t>
            </a:r>
            <a:r>
              <a:rPr lang="es-ES" sz="2000" dirty="0"/>
              <a:t> de </a:t>
            </a:r>
            <a:r>
              <a:rPr lang="es-ES" sz="2000" dirty="0" err="1"/>
              <a:t>OpenAI</a:t>
            </a:r>
            <a:endParaRPr 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Iniciar sesión con la misma cuenta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4666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FA4A59-8761-0D83-D6C8-5FF3BF2F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s-ES" sz="2800" dirty="0" err="1">
                <a:hlinkClick r:id="rId2"/>
              </a:rPr>
              <a:t>ChatGPT</a:t>
            </a:r>
            <a:r>
              <a:rPr lang="es-ES" sz="2800" dirty="0">
                <a:hlinkClick r:id="rId2"/>
              </a:rPr>
              <a:t> | </a:t>
            </a:r>
            <a:r>
              <a:rPr lang="es-ES" sz="2800" dirty="0" err="1">
                <a:hlinkClick r:id="rId2"/>
              </a:rPr>
              <a:t>OpenAI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0841C-F00A-BDC2-1DA9-1284985C3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s-ES" sz="1800"/>
          </a:p>
          <a:p>
            <a:endParaRPr lang="es-ES" sz="18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A9E1D1-5D60-A0DC-8FBE-F1E07117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06" y="2469104"/>
            <a:ext cx="3257184" cy="36393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D3C02E-405A-D75D-8AB3-6323E8C5F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57" y="2748442"/>
            <a:ext cx="4577302" cy="30806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3694869-C1A9-123C-6C3F-712DF67A9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" y="2793561"/>
            <a:ext cx="3584448" cy="27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77637-24CC-4AE6-64B0-716334476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2EAB-CDC0-8A55-B91A-7AE32D85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/>
              <a:t>¿Cómo le hablo a la IA?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5A67BC5-938A-FEB6-865A-761BC0DBD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62430"/>
              </p:ext>
            </p:extLst>
          </p:nvPr>
        </p:nvGraphicFramePr>
        <p:xfrm>
          <a:off x="325084" y="145723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76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B2E072-8E77-FB50-F3AA-CA1C7A23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006" y="175878"/>
            <a:ext cx="4171650" cy="1209790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722A9D9-DFC5-DD5F-6D7B-962C6EADF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8" y="2504819"/>
            <a:ext cx="6986016" cy="3672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🧾 Redacción de un correo (caso laboral)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Prompt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“Redáctame un correo para cobrar una factura de forma amable y profesional.”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🎯 </a:t>
            </a:r>
            <a:r>
              <a:rPr lang="es-ES" altLang="es-ES" sz="2000" i="1" dirty="0">
                <a:latin typeface="Arial" panose="020B0604020202020204" pitchFamily="34" charset="0"/>
              </a:rPr>
              <a:t>C</a:t>
            </a:r>
            <a:r>
              <a:rPr kumimoji="0" lang="es-ES" altLang="es-ES" sz="20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ómo cambia si dices “más corto”, “más formal”, etc.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s-ES" altLang="es-ES" sz="2200" i="1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781572-1000-E3FD-10A0-EF1F3C41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103" y="1561546"/>
            <a:ext cx="4171650" cy="22887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B2CCFF4-D018-4BC8-87AD-97A8D819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102" y="4000542"/>
            <a:ext cx="4171650" cy="238618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4210862-76B5-4F40-951B-E6EB1A7E8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087" y="2087916"/>
            <a:ext cx="184731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s-ES" altLang="es-ES" i="1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6E7546-7A3F-E9A9-5985-4EBAEAC5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base">
              <a:spcAft>
                <a:spcPct val="0"/>
              </a:spcAft>
              <a:tabLst/>
            </a:pPr>
            <a:r>
              <a:rPr kumimoji="0" lang="en-US" altLang="es-ES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📊 Excel / </a:t>
            </a:r>
            <a:r>
              <a:rPr kumimoji="0" lang="en-US" altLang="es-ES" sz="2000" b="1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trabajo</a:t>
            </a:r>
            <a:br>
              <a:rPr kumimoji="0" lang="en-US" altLang="es-ES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kumimoji="0" lang="en-US" altLang="es-ES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s-ES" sz="20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Prompt:</a:t>
            </a:r>
            <a:b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</a:t>
            </a:r>
            <a:r>
              <a:rPr kumimoji="0" lang="en-US" altLang="es-ES" sz="2000" b="0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Explícame</a:t>
            </a:r>
            <a: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s-ES" sz="2000" b="0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esta</a:t>
            </a:r>
            <a: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s-ES" sz="2000" b="0" i="0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fórmula</a:t>
            </a:r>
            <a: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Excel: =BUSCARV</a:t>
            </a:r>
            <a:b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s-ES" sz="20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🎯 </a:t>
            </a:r>
            <a:r>
              <a:rPr kumimoji="0" lang="en-US" altLang="es-ES" sz="2000" b="0" i="1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Puede</a:t>
            </a:r>
            <a:r>
              <a:rPr kumimoji="0" lang="en-US" altLang="es-ES" sz="2000" b="0" i="1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s-ES" sz="2000" b="0" i="1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explicar</a:t>
            </a:r>
            <a:r>
              <a:rPr kumimoji="0" lang="en-US" altLang="es-ES" sz="2000" b="0" i="1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paso a paso y </a:t>
            </a:r>
            <a:r>
              <a:rPr kumimoji="0" lang="en-US" altLang="es-ES" sz="2000" b="0" i="1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sugerir</a:t>
            </a:r>
            <a:r>
              <a:rPr kumimoji="0" lang="en-US" altLang="es-ES" sz="2000" b="0" i="1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s-ES" sz="2000" b="0" i="1" u="none" strike="noStrike" kern="1200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mejoras</a:t>
            </a:r>
            <a:r>
              <a:rPr kumimoji="0" lang="en-US" altLang="es-ES" sz="2000" b="0" i="1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br>
              <a:rPr kumimoji="0" lang="en-US" altLang="es-ES" sz="2100" b="0" i="1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DFC900-3543-9F11-62B0-0354A5FB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21" y="1122326"/>
            <a:ext cx="7214616" cy="36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8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282FF83-8A85-4400-814A-617C38FD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4C26B6-73C1-3CBF-843E-4F742393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91" y="2200823"/>
            <a:ext cx="5885506" cy="3777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fontAlgn="base">
              <a:spcAft>
                <a:spcPct val="0"/>
              </a:spcAft>
              <a:tabLst/>
            </a:pPr>
            <a: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  <a:t>3. 🧠 Vida personal</a:t>
            </a:r>
            <a:b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  <a:t>Prompt:</a:t>
            </a:r>
            <a:b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“Arma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una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rutina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semanal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 con 3 días de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gimnasio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, 1 de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tenis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 y 2 de </a:t>
            </a:r>
            <a:r>
              <a:rPr kumimoji="0" lang="en-US" altLang="es-ES" sz="2000" b="0" i="0" u="none" strike="noStrike" cap="none" normalizeH="0" baseline="0" dirty="0" err="1">
                <a:ln>
                  <a:noFill/>
                </a:ln>
                <a:effectLst/>
              </a:rPr>
              <a:t>descanso</a:t>
            </a: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.”</a:t>
            </a:r>
            <a:b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s-ES" sz="2000" b="0" i="0" u="none" strike="noStrike" cap="none" normalizeH="0" baseline="0" dirty="0">
                <a:ln>
                  <a:noFill/>
                </a:ln>
                <a:effectLst/>
              </a:rPr>
              <a:t>🎯 </a:t>
            </a:r>
            <a:r>
              <a:rPr lang="en-US" altLang="es-ES" sz="2000" i="1" dirty="0" err="1"/>
              <a:t>O</a:t>
            </a:r>
            <a:r>
              <a:rPr kumimoji="0" lang="en-US" altLang="es-ES" sz="2000" b="0" i="1" u="none" strike="noStrike" cap="none" normalizeH="0" baseline="0" dirty="0" err="1">
                <a:ln>
                  <a:noFill/>
                </a:ln>
                <a:effectLst/>
              </a:rPr>
              <a:t>rganiza</a:t>
            </a:r>
            <a:r>
              <a:rPr kumimoji="0" lang="en-US" altLang="es-ES" sz="2000" b="0" i="1" u="none" strike="noStrike" cap="none" normalizeH="0" baseline="0" dirty="0">
                <a:ln>
                  <a:noFill/>
                </a:ln>
                <a:effectLst/>
              </a:rPr>
              <a:t> y propone algo </a:t>
            </a:r>
            <a:r>
              <a:rPr kumimoji="0" lang="en-US" altLang="es-ES" sz="2000" b="0" i="1" u="none" strike="noStrike" cap="none" normalizeH="0" baseline="0" dirty="0" err="1">
                <a:ln>
                  <a:noFill/>
                </a:ln>
                <a:effectLst/>
              </a:rPr>
              <a:t>personalizado</a:t>
            </a:r>
            <a:r>
              <a:rPr kumimoji="0" lang="en-US" altLang="es-ES" sz="2000" b="0" i="1" u="none" strike="noStrike" cap="none" normalizeH="0" baseline="0" dirty="0">
                <a:ln>
                  <a:noFill/>
                </a:ln>
                <a:effectLst/>
              </a:rPr>
              <a:t>.</a:t>
            </a:r>
            <a:br>
              <a:rPr kumimoji="0" lang="en-US" altLang="es-ES" sz="2400" b="0" i="0" u="none" strike="noStrike" cap="none" normalizeH="0" baseline="0" dirty="0">
                <a:ln>
                  <a:noFill/>
                </a:ln>
                <a:effectLst/>
              </a:rPr>
            </a:b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03868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9414" y="232757"/>
            <a:ext cx="3765762" cy="6259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68D974-64DB-A197-32BF-58F678D6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51" y="1475953"/>
            <a:ext cx="4735755" cy="24033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DAD714B-0969-34F9-7778-6079E80E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51" y="4112106"/>
            <a:ext cx="4773637" cy="17781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D42384-C25B-49E2-C119-10102A85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97" y="365760"/>
            <a:ext cx="4735755" cy="89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9B7DF-96D4-15EE-FDC0-FF3D092C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s-CL" sz="5400" dirty="0"/>
              <a:t>Ejemplos reales</a:t>
            </a:r>
            <a:endParaRPr lang="es-ES" sz="54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81938B-B8F8-9062-E212-E3C29A9D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endParaRPr lang="es-ES" sz="22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911445-2DDC-7E35-DC20-5E1DE9BD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37" y="554614"/>
            <a:ext cx="4817416" cy="2803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CA101E-6022-6955-9EB8-2F28F8EC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908278"/>
            <a:ext cx="5319888" cy="29931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56610B-65EE-D877-5B6D-DBE537FC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37" y="3348860"/>
            <a:ext cx="4817416" cy="17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5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90A33-2FD2-A8CE-EB59-A6BDC37E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09485-3919-82A6-5658-C73C81D2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6"/>
            <a:ext cx="9958869" cy="7466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CL" sz="5400" dirty="0"/>
              <a:t>Ejemplos reales</a:t>
            </a:r>
            <a:endParaRPr lang="es-ES" sz="5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FDB728-DE96-4B56-2943-AD81058F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55" y="1853254"/>
            <a:ext cx="5204343" cy="12481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5C1C1C-BC5B-AB32-1A84-2AAB3A50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0" y="3059451"/>
            <a:ext cx="5204343" cy="8383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1F6E2DF-2EE4-13B0-4E48-358FF715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0" y="3865673"/>
            <a:ext cx="5206028" cy="1707546"/>
          </a:xfrm>
          <a:prstGeom prst="rect">
            <a:avLst/>
          </a:prstGeom>
        </p:spPr>
      </p:pic>
      <p:pic>
        <p:nvPicPr>
          <p:cNvPr id="17" name="Imagen 1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4E41A15-119A-A4B0-CFF5-6FBD64F0E0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93" t="10894" r="24271" b="59218"/>
          <a:stretch/>
        </p:blipFill>
        <p:spPr bwMode="auto">
          <a:xfrm>
            <a:off x="7491186" y="2094128"/>
            <a:ext cx="3191882" cy="3048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4499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D60DF6-153A-89D0-149F-CC9DD523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1" y="583345"/>
            <a:ext cx="7152384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Noticias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actuales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08/05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n 4" descr="Un periódico con texto e imágenes&#10;&#10;El contenido generado por IA puede ser incorrecto.">
            <a:extLst>
              <a:ext uri="{FF2B5EF4-FFF2-40B4-BE49-F238E27FC236}">
                <a16:creationId xmlns:a16="http://schemas.microsoft.com/office/drawing/2014/main" id="{7CCD349D-5B5B-4434-5899-FEA896035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"/>
          <a:stretch/>
        </p:blipFill>
        <p:spPr>
          <a:xfrm>
            <a:off x="288440" y="424468"/>
            <a:ext cx="6408193" cy="54510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D6B5CA2-A5C2-090B-BF4B-EC8F2BA64436}"/>
              </a:ext>
            </a:extLst>
          </p:cNvPr>
          <p:cNvSpPr txBox="1"/>
          <p:nvPr/>
        </p:nvSpPr>
        <p:spPr>
          <a:xfrm>
            <a:off x="7057468" y="3834330"/>
            <a:ext cx="511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Amazon Web </a:t>
            </a:r>
            <a:r>
              <a:rPr lang="es-ES" b="1" dirty="0" err="1">
                <a:solidFill>
                  <a:schemeClr val="bg1"/>
                </a:solidFill>
              </a:rPr>
              <a:t>Services</a:t>
            </a:r>
            <a:r>
              <a:rPr lang="es-ES" b="1" dirty="0">
                <a:solidFill>
                  <a:schemeClr val="bg1"/>
                </a:solidFill>
              </a:rPr>
              <a:t> (AWS) invertirá más de US$ 4.000 millones en Chile para ofrecer servicios de IA y nube a Sudamérica, destacando la necesidad de estabilidad regulatoria para proyectos de largo plazo.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9117E-4586-1AF6-5EF7-0B9B9D96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86" y="5598296"/>
            <a:ext cx="1486028" cy="99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23BF33-089C-A8A7-2644-17BCE0CD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Evolución de las grandes eras tecnológicas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F2550EA-8807-9602-8040-875C9FED0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771942"/>
              </p:ext>
            </p:extLst>
          </p:nvPr>
        </p:nvGraphicFramePr>
        <p:xfrm>
          <a:off x="644056" y="1924821"/>
          <a:ext cx="10927830" cy="440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3968">
                  <a:extLst>
                    <a:ext uri="{9D8B030D-6E8A-4147-A177-3AD203B41FA5}">
                      <a16:colId xmlns:a16="http://schemas.microsoft.com/office/drawing/2014/main" val="1915640006"/>
                    </a:ext>
                  </a:extLst>
                </a:gridCol>
                <a:gridCol w="6923862">
                  <a:extLst>
                    <a:ext uri="{9D8B030D-6E8A-4147-A177-3AD203B41FA5}">
                      <a16:colId xmlns:a16="http://schemas.microsoft.com/office/drawing/2014/main" val="3811212246"/>
                    </a:ext>
                  </a:extLst>
                </a:gridCol>
              </a:tblGrid>
              <a:tr h="838100">
                <a:tc>
                  <a:txBody>
                    <a:bodyPr/>
                    <a:lstStyle/>
                    <a:p>
                      <a:r>
                        <a:rPr lang="es-ES" sz="2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Era</a:t>
                      </a: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Características clave</a:t>
                      </a: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047416"/>
                  </a:ext>
                </a:extLst>
              </a:tr>
              <a:tr h="1166820">
                <a:tc>
                  <a:txBody>
                    <a:bodyPr/>
                    <a:lstStyle/>
                    <a:p>
                      <a:r>
                        <a:rPr lang="es-ES" sz="2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🛠️ </a:t>
                      </a:r>
                      <a:r>
                        <a:rPr lang="es-ES" sz="22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Era Industrial (1760-1945)</a:t>
                      </a:r>
                      <a:endParaRPr lang="es-ES" sz="22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Máquinas, fábricas, producción en masa</a:t>
                      </a: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978617"/>
                  </a:ext>
                </a:extLst>
              </a:tr>
              <a:tr h="1166820">
                <a:tc>
                  <a:txBody>
                    <a:bodyPr/>
                    <a:lstStyle/>
                    <a:p>
                      <a:r>
                        <a:rPr lang="es-ES" sz="2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💾 </a:t>
                      </a:r>
                      <a:r>
                        <a:rPr lang="es-ES" sz="22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Era de la Información (1950-2020)</a:t>
                      </a:r>
                      <a:endParaRPr lang="es-ES" sz="22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Computadoras, internet, datos, digitalización</a:t>
                      </a: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272777"/>
                  </a:ext>
                </a:extLst>
              </a:tr>
              <a:tr h="1235740">
                <a:tc>
                  <a:txBody>
                    <a:bodyPr/>
                    <a:lstStyle/>
                    <a:p>
                      <a:r>
                        <a:rPr lang="es-ES" sz="2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🤖 </a:t>
                      </a:r>
                      <a:r>
                        <a:rPr lang="es-ES" sz="22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Era de la Inteligencia Artificial (2020-presente)</a:t>
                      </a:r>
                      <a:endParaRPr lang="es-ES" sz="22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Aprendizaje automático, generación de contenido, automatización cognitiva</a:t>
                      </a:r>
                    </a:p>
                  </a:txBody>
                  <a:tcPr marL="307751" marR="230813" marT="153875" marB="1538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890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91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E584A2B5-2627-FBE2-A324-C8E61BD2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6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19C0B-28BC-8924-86E7-CF43F2B3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C6AC80-83EB-2961-E70E-AEEC7E2E1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768" y="17930"/>
            <a:ext cx="6341431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938FAC-15F6-1F5F-64F4-AC00E613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4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617BBF-906C-1D99-A258-3EE03747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Competidores y clientes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EE2834-7D2A-055E-B19A-F0B171A9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" y="320040"/>
            <a:ext cx="5410200" cy="389534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FCB905-938B-AA11-B316-4E145819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20039"/>
            <a:ext cx="5614416" cy="3816531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FC82E2-980E-36E5-54ED-EAC2C993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"Lo más importante sigue siendo el equipo"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 grupo de personas sentadas alrededor de una mesa posando para una foto&#10;&#10;El contenido generado por IA puede ser incorrecto.">
            <a:extLst>
              <a:ext uri="{FF2B5EF4-FFF2-40B4-BE49-F238E27FC236}">
                <a16:creationId xmlns:a16="http://schemas.microsoft.com/office/drawing/2014/main" id="{4B730FC7-C2FD-8F2C-59C3-A21A34B80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07406"/>
            <a:ext cx="7214616" cy="48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9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4C7B088-51DF-2232-9D19-D7BE8403B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96" y="288388"/>
            <a:ext cx="8322604" cy="5548402"/>
          </a:xfrm>
        </p:spPr>
      </p:pic>
    </p:spTree>
    <p:extLst>
      <p:ext uri="{BB962C8B-B14F-4D97-AF65-F5344CB8AC3E}">
        <p14:creationId xmlns:p14="http://schemas.microsoft.com/office/powerpoint/2010/main" val="426897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72DB-CC83-B738-3B71-E5965FFE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FA9E4-0988-3781-3E00-03AAE175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618" y="1230165"/>
            <a:ext cx="9144000" cy="4347128"/>
          </a:xfrm>
        </p:spPr>
        <p:txBody>
          <a:bodyPr>
            <a:noAutofit/>
          </a:bodyPr>
          <a:lstStyle/>
          <a:p>
            <a:pPr algn="l"/>
            <a:endParaRPr lang="es-ES" sz="2200" dirty="0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06D45FD3-0EA2-16B9-FB2E-EDD1F622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0"/>
            <a:ext cx="11255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9920BC-7E31-EBD2-EB97-D1C435FF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s-ES" sz="6200" dirty="0">
                <a:solidFill>
                  <a:srgbClr val="FFFFFF"/>
                </a:solidFill>
              </a:rPr>
              <a:t>Tipos de Inteligencia Artificial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362E53-3576-7339-7CCD-859CA536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 fontScale="85000" lnSpcReduction="20000"/>
          </a:bodyPr>
          <a:lstStyle/>
          <a:p>
            <a:pPr>
              <a:buNone/>
            </a:pPr>
            <a:r>
              <a:rPr lang="es-ES" sz="2000" b="1" dirty="0">
                <a:solidFill>
                  <a:schemeClr val="tx1">
                    <a:alpha val="80000"/>
                  </a:schemeClr>
                </a:solidFill>
              </a:rPr>
              <a:t>1. IA débil (o específica)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Hace tareas concretas (</a:t>
            </a:r>
            <a:r>
              <a:rPr lang="es-ES" sz="2000" dirty="0" err="1">
                <a:solidFill>
                  <a:schemeClr val="tx1">
                    <a:alpha val="80000"/>
                  </a:schemeClr>
                </a:solidFill>
              </a:rPr>
              <a:t>ej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: Netflix, Google </a:t>
            </a:r>
            <a:r>
              <a:rPr lang="es-ES" sz="2000" dirty="0" err="1">
                <a:solidFill>
                  <a:schemeClr val="tx1">
                    <a:alpha val="80000"/>
                  </a:schemeClr>
                </a:solidFill>
              </a:rPr>
              <a:t>Maps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No piensa, </a:t>
            </a:r>
            <a:r>
              <a:rPr lang="es-ES" sz="2000" b="1" dirty="0">
                <a:solidFill>
                  <a:schemeClr val="tx1">
                    <a:alpha val="80000"/>
                  </a:schemeClr>
                </a:solidFill>
              </a:rPr>
              <a:t>solo sigue patrones aprendidos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Es la que usamos hoy en casi todo.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🟢 </a:t>
            </a:r>
            <a:r>
              <a:rPr lang="es-ES" sz="2000" i="1" dirty="0">
                <a:solidFill>
                  <a:schemeClr val="tx1">
                    <a:alpha val="80000"/>
                  </a:schemeClr>
                </a:solidFill>
              </a:rPr>
              <a:t>Ejemplo: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 “Spotify recomienda música según lo que te gusta.”</a:t>
            </a:r>
          </a:p>
          <a:p>
            <a:pPr marL="0" indent="0">
              <a:buNone/>
            </a:pPr>
            <a:endParaRPr lang="es-E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s-ES" sz="2000" b="1" dirty="0">
                <a:solidFill>
                  <a:schemeClr val="tx1">
                    <a:alpha val="80000"/>
                  </a:schemeClr>
                </a:solidFill>
              </a:rPr>
              <a:t>2. IA fuerte (o general)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Aún no existe.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Sería capaz de pensar como un humano, resolver cualquier tarea.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🔴 </a:t>
            </a:r>
            <a:r>
              <a:rPr lang="es-ES" sz="2000" i="1" dirty="0">
                <a:solidFill>
                  <a:schemeClr val="tx1">
                    <a:alpha val="80000"/>
                  </a:schemeClr>
                </a:solidFill>
              </a:rPr>
              <a:t>Ejemplo: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 “Como en las películas: un robot que razona, siente y decide por sí solo.”</a:t>
            </a:r>
          </a:p>
          <a:p>
            <a:endParaRPr lang="es-E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None/>
            </a:pPr>
            <a:r>
              <a:rPr lang="es-ES" sz="2000" b="1" dirty="0">
                <a:solidFill>
                  <a:schemeClr val="tx1">
                    <a:alpha val="80000"/>
                  </a:schemeClr>
                </a:solidFill>
              </a:rPr>
              <a:t>3. IA generativa </a:t>
            </a:r>
            <a:r>
              <a:rPr lang="es-ES" sz="2000" b="1" i="1" dirty="0">
                <a:solidFill>
                  <a:schemeClr val="tx1">
                    <a:alpha val="80000"/>
                  </a:schemeClr>
                </a:solidFill>
              </a:rPr>
              <a:t>(¡la más popular hoy!)</a:t>
            </a:r>
            <a:endParaRPr lang="es-ES" sz="2000" b="1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tx1">
                    <a:alpha val="80000"/>
                  </a:schemeClr>
                </a:solidFill>
              </a:rPr>
              <a:t>Crea cosas nuevas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: textos, imágenes, videos,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Usa modelos entrenados con muchos datos.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🟡 </a:t>
            </a:r>
            <a:r>
              <a:rPr lang="es-ES" sz="2000" i="1" dirty="0">
                <a:solidFill>
                  <a:schemeClr val="tx1">
                    <a:alpha val="80000"/>
                  </a:schemeClr>
                </a:solidFill>
              </a:rPr>
              <a:t>Ejemplo: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 “</a:t>
            </a:r>
            <a:r>
              <a:rPr lang="es-ES" sz="2000" dirty="0" err="1">
                <a:solidFill>
                  <a:schemeClr val="tx1">
                    <a:alpha val="80000"/>
                  </a:schemeClr>
                </a:solidFill>
              </a:rPr>
              <a:t>ChatGPT</a:t>
            </a:r>
            <a:r>
              <a:rPr lang="es-ES" sz="2000" dirty="0">
                <a:solidFill>
                  <a:schemeClr val="tx1">
                    <a:alpha val="80000"/>
                  </a:schemeClr>
                </a:solidFill>
              </a:rPr>
              <a:t> escribiendo correos.”</a:t>
            </a:r>
          </a:p>
          <a:p>
            <a:endParaRPr lang="es-ES" sz="1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s-ES" sz="1400" dirty="0">
              <a:solidFill>
                <a:schemeClr val="tx1">
                  <a:alpha val="80000"/>
                </a:schemeClr>
              </a:solidFill>
            </a:endParaRPr>
          </a:p>
          <a:p>
            <a:endParaRPr lang="es-E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85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Marcador de contenido 20" descr="Diagrama&#10;&#10;El contenido generado por IA puede ser incorrecto.">
            <a:extLst>
              <a:ext uri="{FF2B5EF4-FFF2-40B4-BE49-F238E27FC236}">
                <a16:creationId xmlns:a16="http://schemas.microsoft.com/office/drawing/2014/main" id="{541F2B0A-EA8F-453E-5AEB-9D481704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29D70498-5257-0309-D6BA-AC2CB0749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0E98F1-9F48-1B31-32BF-F2456B4DF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Cómo funciona la IA que usamos hoy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especialmente los </a:t>
            </a: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 de lenguaje como ChatGPT 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 decir: los </a:t>
            </a: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LLM (Large Language Models)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4D5D8F-0672-9724-836F-B60F24F52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732" y="778824"/>
            <a:ext cx="3025303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  <a:t>🧩 ¿</a:t>
            </a:r>
            <a:r>
              <a:rPr kumimoji="0" lang="en-US" altLang="es-ES" sz="2000" b="1" i="0" u="none" strike="noStrike" cap="none" normalizeH="0" baseline="0" dirty="0" err="1">
                <a:ln>
                  <a:noFill/>
                </a:ln>
                <a:effectLst/>
              </a:rPr>
              <a:t>Qué</a:t>
            </a:r>
            <a:r>
              <a:rPr kumimoji="0" lang="en-US" altLang="es-ES" sz="2000" b="1" i="0" u="none" strike="noStrike" cap="none" normalizeH="0" baseline="0" dirty="0">
                <a:ln>
                  <a:noFill/>
                </a:ln>
                <a:effectLst/>
              </a:rPr>
              <a:t> es un LLM?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s-ES" sz="2000" b="1" dirty="0"/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Un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modelo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lenguaje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grande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(LLM) es un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programa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de IA que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aprende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entender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y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generar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texto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a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partir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millones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 de </a:t>
            </a:r>
            <a:r>
              <a:rPr kumimoji="0" lang="en-US" altLang="es-ES" sz="2000" i="0" u="none" strike="noStrike" cap="none" normalizeH="0" baseline="0" dirty="0" err="1">
                <a:ln>
                  <a:noFill/>
                </a:ln>
                <a:effectLst/>
              </a:rPr>
              <a:t>ejemplos</a:t>
            </a:r>
            <a:r>
              <a:rPr kumimoji="0" lang="en-US" altLang="es-ES" sz="200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  <p:pic>
        <p:nvPicPr>
          <p:cNvPr id="12" name="Marcador de contenido 11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7FA6CA6E-762C-CB8A-0236-DED901AD4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8933" y="2244006"/>
            <a:ext cx="4368275" cy="29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8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0E1195-6473-EB18-0E7A-34528248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💼 Aplicaciones de la IA en el trabajo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1D1BB3-ED06-6104-F241-83FE31E3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s-ES" sz="2000" b="1" dirty="0"/>
              <a:t>✉️ Redacción de correos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Pido que me ayude a escribir correos más claros y profesionales.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También me sugiere cómo pedir cosas de forma más amable o directa.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/>
              <a:t>📊 Ayuda con Excel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Le explico lo que necesito y me da la fórmula.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Si algo no funciona, le muestro el error y me da una solución.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/>
              <a:t>🖥️ Soporte para problemas internos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Le describo el error de un sistema o plataforma y me da ideas para solucionarlo.</a:t>
            </a:r>
          </a:p>
          <a:p>
            <a:pPr marL="0" indent="0">
              <a:buNone/>
            </a:pPr>
            <a:endParaRPr lang="es-ES" sz="2400" dirty="0"/>
          </a:p>
          <a:p>
            <a:pPr>
              <a:buNone/>
            </a:pPr>
            <a:r>
              <a:rPr lang="es-ES" sz="2400" b="1" dirty="0"/>
              <a:t>💡 Ideas y organización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Me sugiere cómo explicar indicadores o informes.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También lo uso para analizar información o hacer lluvia de ideas.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✅ </a:t>
            </a:r>
            <a:r>
              <a:rPr lang="es-ES" sz="2400" i="1" dirty="0"/>
              <a:t>No es que haga todo por mí… pero me ahorra mucho tiempo.</a:t>
            </a:r>
            <a:endParaRPr lang="es-ES" sz="2400" dirty="0"/>
          </a:p>
          <a:p>
            <a:pPr marL="0" indent="0">
              <a:buNone/>
            </a:pPr>
            <a:endParaRPr lang="es-ES" sz="1500" dirty="0"/>
          </a:p>
          <a:p>
            <a:pPr marL="0" indent="0">
              <a:buNone/>
            </a:pPr>
            <a:endParaRPr lang="es-ES" sz="1500" dirty="0"/>
          </a:p>
          <a:p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9744755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524</TotalTime>
  <Words>869</Words>
  <Application>Microsoft Office PowerPoint</Application>
  <PresentationFormat>Panorámica</PresentationFormat>
  <Paragraphs>99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Tema de Office</vt:lpstr>
      <vt:lpstr>Presentación de PowerPoint</vt:lpstr>
      <vt:lpstr>Evolución de las grandes eras tecnológicas</vt:lpstr>
      <vt:lpstr>Presentación de PowerPoint</vt:lpstr>
      <vt:lpstr>Presentación de PowerPoint</vt:lpstr>
      <vt:lpstr>Tipos de Inteligencia Artificial</vt:lpstr>
      <vt:lpstr>Presentación de PowerPoint</vt:lpstr>
      <vt:lpstr>Presentación de PowerPoint</vt:lpstr>
      <vt:lpstr>Cómo funciona la IA que usamos hoy, especialmente los modelos de lenguaje como ChatGPT es decir: los LLM (Large Language Models).</vt:lpstr>
      <vt:lpstr>💼 Aplicaciones de la IA en el trabajo</vt:lpstr>
      <vt:lpstr>🏠 Aplicaciones de la IA en la vida diaria</vt:lpstr>
      <vt:lpstr>¿Cómo instalar o acceder a ChatGPT (IA Generativa)?</vt:lpstr>
      <vt:lpstr>ChatGPT | OpenAI </vt:lpstr>
      <vt:lpstr>¿Cómo le hablo a la IA?</vt:lpstr>
      <vt:lpstr>Presentación de PowerPoint</vt:lpstr>
      <vt:lpstr>2. 📊 Excel / trabajo  Prompt: “Explícame esta fórmula de Excel: =BUSCARV  🎯 Puede explicar paso a paso y sugerir mejoras. </vt:lpstr>
      <vt:lpstr>3. 🧠 Vida personal  Prompt: “Arma una rutina semanal con 3 días de gimnasio, 1 de tenis y 2 de descanso.”  🎯 Organiza y propone algo personalizado. </vt:lpstr>
      <vt:lpstr>Ejemplos reales</vt:lpstr>
      <vt:lpstr>Ejemplos reales</vt:lpstr>
      <vt:lpstr>Noticias  actuales  08/05</vt:lpstr>
      <vt:lpstr>Presentación de PowerPoint</vt:lpstr>
      <vt:lpstr>Presentación de PowerPoint</vt:lpstr>
      <vt:lpstr>Competidores y clientes</vt:lpstr>
      <vt:lpstr>"Lo más importante sigue siendo el equipo"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Acuña Gaete</dc:creator>
  <cp:lastModifiedBy>Miguel Acuña</cp:lastModifiedBy>
  <cp:revision>1</cp:revision>
  <dcterms:created xsi:type="dcterms:W3CDTF">2025-05-03T01:30:14Z</dcterms:created>
  <dcterms:modified xsi:type="dcterms:W3CDTF">2025-07-28T00:28:59Z</dcterms:modified>
</cp:coreProperties>
</file>